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jpg" ContentType="image/jp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0" r:id="rId5"/>
    <p:sldId id="294" r:id="rId6"/>
    <p:sldId id="435" r:id="rId7"/>
    <p:sldId id="448" r:id="rId8"/>
    <p:sldId id="261" r:id="rId9"/>
    <p:sldId id="290" r:id="rId10"/>
    <p:sldId id="438" r:id="rId11"/>
    <p:sldId id="268" r:id="rId12"/>
    <p:sldId id="439" r:id="rId13"/>
    <p:sldId id="436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orient="horz" pos="2480">
          <p15:clr>
            <a:srgbClr val="A4A3A4"/>
          </p15:clr>
        </p15:guide>
        <p15:guide id="4" orient="horz" pos="283">
          <p15:clr>
            <a:srgbClr val="A4A3A4"/>
          </p15:clr>
        </p15:guide>
        <p15:guide id="5" orient="horz" pos="907">
          <p15:clr>
            <a:srgbClr val="A4A3A4"/>
          </p15:clr>
        </p15:guide>
        <p15:guide id="6" pos="5420">
          <p15:clr>
            <a:srgbClr val="A4A3A4"/>
          </p15:clr>
        </p15:guide>
        <p15:guide id="7" pos="3471">
          <p15:clr>
            <a:srgbClr val="A4A3A4"/>
          </p15:clr>
        </p15:guide>
        <p15:guide id="8" pos="2336">
          <p15:clr>
            <a:srgbClr val="A4A3A4"/>
          </p15:clr>
        </p15:guide>
        <p15:guide id="9" pos="339">
          <p15:clr>
            <a:srgbClr val="A4A3A4"/>
          </p15:clr>
        </p15:guide>
        <p15:guide id="10" pos="4513">
          <p15:clr>
            <a:srgbClr val="A4A3A4"/>
          </p15:clr>
        </p15:guide>
        <p15:guide id="11" pos="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83"/>
    <a:srgbClr val="FC6F07"/>
    <a:srgbClr val="FFFFFF"/>
    <a:srgbClr val="8D1B3D"/>
    <a:srgbClr val="FFFEF7"/>
    <a:srgbClr val="0A4B61"/>
    <a:srgbClr val="C8A304"/>
    <a:srgbClr val="0A4035"/>
    <a:srgbClr val="18B887"/>
    <a:srgbClr val="0B5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2A6FE-701F-4E72-AEF2-5D29EDB3C7EC}" v="13" dt="2020-09-10T13:10:38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99" autoAdjust="0"/>
    <p:restoredTop sz="77151" autoAdjust="0"/>
  </p:normalViewPr>
  <p:slideViewPr>
    <p:cSldViewPr showGuides="1">
      <p:cViewPr varScale="1">
        <p:scale>
          <a:sx n="68" d="100"/>
          <a:sy n="68" d="100"/>
        </p:scale>
        <p:origin x="856" y="52"/>
      </p:cViewPr>
      <p:guideLst>
        <p:guide orient="horz" pos="3050"/>
        <p:guide orient="horz" pos="1620"/>
        <p:guide orient="horz" pos="2480"/>
        <p:guide orient="horz" pos="283"/>
        <p:guide orient="horz" pos="907"/>
        <p:guide pos="5420"/>
        <p:guide pos="3471"/>
        <p:guide pos="2336"/>
        <p:guide pos="339"/>
        <p:guide pos="4513"/>
        <p:guide pos="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ayatullah Adel" userId="718e9d23-68e8-46f5-b5ff-d22ef91db697" providerId="ADAL" clId="{5932A6FE-701F-4E72-AEF2-5D29EDB3C7EC}"/>
    <pc:docChg chg="custSel addSld delSld modSld sldOrd">
      <pc:chgData name="Enayatullah Adel" userId="718e9d23-68e8-46f5-b5ff-d22ef91db697" providerId="ADAL" clId="{5932A6FE-701F-4E72-AEF2-5D29EDB3C7EC}" dt="2020-09-10T13:11:02.610" v="566" actId="1076"/>
      <pc:docMkLst>
        <pc:docMk/>
      </pc:docMkLst>
      <pc:sldChg chg="del">
        <pc:chgData name="Enayatullah Adel" userId="718e9d23-68e8-46f5-b5ff-d22ef91db697" providerId="ADAL" clId="{5932A6FE-701F-4E72-AEF2-5D29EDB3C7EC}" dt="2020-09-10T10:07:47.697" v="33" actId="2696"/>
        <pc:sldMkLst>
          <pc:docMk/>
          <pc:sldMk cId="0" sldId="261"/>
        </pc:sldMkLst>
      </pc:sldChg>
      <pc:sldChg chg="add ord">
        <pc:chgData name="Enayatullah Adel" userId="718e9d23-68e8-46f5-b5ff-d22ef91db697" providerId="ADAL" clId="{5932A6FE-701F-4E72-AEF2-5D29EDB3C7EC}" dt="2020-09-10T12:55:31.414" v="247"/>
        <pc:sldMkLst>
          <pc:docMk/>
          <pc:sldMk cId="4265056098" sldId="261"/>
        </pc:sldMkLst>
      </pc:sldChg>
      <pc:sldChg chg="del">
        <pc:chgData name="Enayatullah Adel" userId="718e9d23-68e8-46f5-b5ff-d22ef91db697" providerId="ADAL" clId="{5932A6FE-701F-4E72-AEF2-5D29EDB3C7EC}" dt="2020-09-10T10:05:52.250" v="2" actId="2696"/>
        <pc:sldMkLst>
          <pc:docMk/>
          <pc:sldMk cId="0" sldId="263"/>
        </pc:sldMkLst>
      </pc:sldChg>
      <pc:sldChg chg="add del">
        <pc:chgData name="Enayatullah Adel" userId="718e9d23-68e8-46f5-b5ff-d22ef91db697" providerId="ADAL" clId="{5932A6FE-701F-4E72-AEF2-5D29EDB3C7EC}" dt="2020-09-10T13:05:43.639" v="546" actId="2696"/>
        <pc:sldMkLst>
          <pc:docMk/>
          <pc:sldMk cId="3124771977" sldId="265"/>
        </pc:sldMkLst>
      </pc:sldChg>
      <pc:sldChg chg="del">
        <pc:chgData name="Enayatullah Adel" userId="718e9d23-68e8-46f5-b5ff-d22ef91db697" providerId="ADAL" clId="{5932A6FE-701F-4E72-AEF2-5D29EDB3C7EC}" dt="2020-09-10T10:07:47.442" v="18" actId="2696"/>
        <pc:sldMkLst>
          <pc:docMk/>
          <pc:sldMk cId="3850944870" sldId="265"/>
        </pc:sldMkLst>
      </pc:sldChg>
      <pc:sldChg chg="delSp modSp">
        <pc:chgData name="Enayatullah Adel" userId="718e9d23-68e8-46f5-b5ff-d22ef91db697" providerId="ADAL" clId="{5932A6FE-701F-4E72-AEF2-5D29EDB3C7EC}" dt="2020-09-10T13:11:02.610" v="566" actId="1076"/>
        <pc:sldMkLst>
          <pc:docMk/>
          <pc:sldMk cId="932177007" sldId="268"/>
        </pc:sldMkLst>
        <pc:graphicFrameChg chg="mod modGraphic">
          <ac:chgData name="Enayatullah Adel" userId="718e9d23-68e8-46f5-b5ff-d22ef91db697" providerId="ADAL" clId="{5932A6FE-701F-4E72-AEF2-5D29EDB3C7EC}" dt="2020-09-10T13:11:02.610" v="566" actId="1076"/>
          <ac:graphicFrameMkLst>
            <pc:docMk/>
            <pc:sldMk cId="932177007" sldId="268"/>
            <ac:graphicFrameMk id="4" creationId="{00000000-0000-0000-0000-000000000000}"/>
          </ac:graphicFrameMkLst>
        </pc:graphicFrameChg>
        <pc:picChg chg="del">
          <ac:chgData name="Enayatullah Adel" userId="718e9d23-68e8-46f5-b5ff-d22ef91db697" providerId="ADAL" clId="{5932A6FE-701F-4E72-AEF2-5D29EDB3C7EC}" dt="2020-09-10T13:10:38.386" v="563"/>
          <ac:picMkLst>
            <pc:docMk/>
            <pc:sldMk cId="932177007" sldId="268"/>
            <ac:picMk id="5" creationId="{00000000-0000-0000-0000-000000000000}"/>
          </ac:picMkLst>
        </pc:picChg>
      </pc:sldChg>
      <pc:sldChg chg="add del">
        <pc:chgData name="Enayatullah Adel" userId="718e9d23-68e8-46f5-b5ff-d22ef91db697" providerId="ADAL" clId="{5932A6FE-701F-4E72-AEF2-5D29EDB3C7EC}" dt="2020-09-10T13:05:24.085" v="542" actId="2696"/>
        <pc:sldMkLst>
          <pc:docMk/>
          <pc:sldMk cId="2320435895" sldId="271"/>
        </pc:sldMkLst>
      </pc:sldChg>
      <pc:sldChg chg="del">
        <pc:chgData name="Enayatullah Adel" userId="718e9d23-68e8-46f5-b5ff-d22ef91db697" providerId="ADAL" clId="{5932A6FE-701F-4E72-AEF2-5D29EDB3C7EC}" dt="2020-09-10T10:07:47.563" v="22" actId="2696"/>
        <pc:sldMkLst>
          <pc:docMk/>
          <pc:sldMk cId="2324490455" sldId="271"/>
        </pc:sldMkLst>
      </pc:sldChg>
      <pc:sldChg chg="del">
        <pc:chgData name="Enayatullah Adel" userId="718e9d23-68e8-46f5-b5ff-d22ef91db697" providerId="ADAL" clId="{5932A6FE-701F-4E72-AEF2-5D29EDB3C7EC}" dt="2020-09-10T10:07:47.573" v="26" actId="2696"/>
        <pc:sldMkLst>
          <pc:docMk/>
          <pc:sldMk cId="817594423" sldId="272"/>
        </pc:sldMkLst>
      </pc:sldChg>
      <pc:sldChg chg="add del">
        <pc:chgData name="Enayatullah Adel" userId="718e9d23-68e8-46f5-b5ff-d22ef91db697" providerId="ADAL" clId="{5932A6FE-701F-4E72-AEF2-5D29EDB3C7EC}" dt="2020-09-10T13:05:24.031" v="539" actId="2696"/>
        <pc:sldMkLst>
          <pc:docMk/>
          <pc:sldMk cId="1383471334" sldId="272"/>
        </pc:sldMkLst>
      </pc:sldChg>
      <pc:sldChg chg="add del">
        <pc:chgData name="Enayatullah Adel" userId="718e9d23-68e8-46f5-b5ff-d22ef91db697" providerId="ADAL" clId="{5932A6FE-701F-4E72-AEF2-5D29EDB3C7EC}" dt="2020-09-10T13:05:43.705" v="549" actId="2696"/>
        <pc:sldMkLst>
          <pc:docMk/>
          <pc:sldMk cId="1940742127" sldId="280"/>
        </pc:sldMkLst>
      </pc:sldChg>
      <pc:sldChg chg="del">
        <pc:chgData name="Enayatullah Adel" userId="718e9d23-68e8-46f5-b5ff-d22ef91db697" providerId="ADAL" clId="{5932A6FE-701F-4E72-AEF2-5D29EDB3C7EC}" dt="2020-09-10T10:07:47.156" v="11" actId="2696"/>
        <pc:sldMkLst>
          <pc:docMk/>
          <pc:sldMk cId="2421221141" sldId="280"/>
        </pc:sldMkLst>
      </pc:sldChg>
      <pc:sldChg chg="add del">
        <pc:chgData name="Enayatullah Adel" userId="718e9d23-68e8-46f5-b5ff-d22ef91db697" providerId="ADAL" clId="{5932A6FE-701F-4E72-AEF2-5D29EDB3C7EC}" dt="2020-09-10T13:05:57.345" v="553" actId="2696"/>
        <pc:sldMkLst>
          <pc:docMk/>
          <pc:sldMk cId="3247062006" sldId="282"/>
        </pc:sldMkLst>
      </pc:sldChg>
      <pc:sldChg chg="del">
        <pc:chgData name="Enayatullah Adel" userId="718e9d23-68e8-46f5-b5ff-d22ef91db697" providerId="ADAL" clId="{5932A6FE-701F-4E72-AEF2-5D29EDB3C7EC}" dt="2020-09-10T10:07:47.431" v="16" actId="2696"/>
        <pc:sldMkLst>
          <pc:docMk/>
          <pc:sldMk cId="3699554596" sldId="282"/>
        </pc:sldMkLst>
      </pc:sldChg>
      <pc:sldChg chg="del">
        <pc:chgData name="Enayatullah Adel" userId="718e9d23-68e8-46f5-b5ff-d22ef91db697" providerId="ADAL" clId="{5932A6FE-701F-4E72-AEF2-5D29EDB3C7EC}" dt="2020-09-10T10:07:47.153" v="10" actId="2696"/>
        <pc:sldMkLst>
          <pc:docMk/>
          <pc:sldMk cId="519092483" sldId="284"/>
        </pc:sldMkLst>
      </pc:sldChg>
      <pc:sldChg chg="add del">
        <pc:chgData name="Enayatullah Adel" userId="718e9d23-68e8-46f5-b5ff-d22ef91db697" providerId="ADAL" clId="{5932A6FE-701F-4E72-AEF2-5D29EDB3C7EC}" dt="2020-09-10T13:05:43.689" v="548" actId="2696"/>
        <pc:sldMkLst>
          <pc:docMk/>
          <pc:sldMk cId="1955805636" sldId="284"/>
        </pc:sldMkLst>
      </pc:sldChg>
      <pc:sldChg chg="del">
        <pc:chgData name="Enayatullah Adel" userId="718e9d23-68e8-46f5-b5ff-d22ef91db697" providerId="ADAL" clId="{5932A6FE-701F-4E72-AEF2-5D29EDB3C7EC}" dt="2020-09-10T10:07:47.145" v="8" actId="2696"/>
        <pc:sldMkLst>
          <pc:docMk/>
          <pc:sldMk cId="1249750016" sldId="285"/>
        </pc:sldMkLst>
      </pc:sldChg>
      <pc:sldChg chg="add del">
        <pc:chgData name="Enayatullah Adel" userId="718e9d23-68e8-46f5-b5ff-d22ef91db697" providerId="ADAL" clId="{5932A6FE-701F-4E72-AEF2-5D29EDB3C7EC}" dt="2020-09-10T13:05:57.399" v="555" actId="2696"/>
        <pc:sldMkLst>
          <pc:docMk/>
          <pc:sldMk cId="2051097747" sldId="285"/>
        </pc:sldMkLst>
      </pc:sldChg>
      <pc:sldChg chg="modSp">
        <pc:chgData name="Enayatullah Adel" userId="718e9d23-68e8-46f5-b5ff-d22ef91db697" providerId="ADAL" clId="{5932A6FE-701F-4E72-AEF2-5D29EDB3C7EC}" dt="2020-09-10T12:57:49.060" v="320" actId="20577"/>
        <pc:sldMkLst>
          <pc:docMk/>
          <pc:sldMk cId="3152500312" sldId="290"/>
        </pc:sldMkLst>
        <pc:spChg chg="mod">
          <ac:chgData name="Enayatullah Adel" userId="718e9d23-68e8-46f5-b5ff-d22ef91db697" providerId="ADAL" clId="{5932A6FE-701F-4E72-AEF2-5D29EDB3C7EC}" dt="2020-09-10T12:47:04.446" v="126" actId="207"/>
          <ac:spMkLst>
            <pc:docMk/>
            <pc:sldMk cId="3152500312" sldId="290"/>
            <ac:spMk id="2" creationId="{00000000-0000-0000-0000-000000000000}"/>
          </ac:spMkLst>
        </pc:spChg>
        <pc:spChg chg="mod">
          <ac:chgData name="Enayatullah Adel" userId="718e9d23-68e8-46f5-b5ff-d22ef91db697" providerId="ADAL" clId="{5932A6FE-701F-4E72-AEF2-5D29EDB3C7EC}" dt="2020-09-10T12:57:49.060" v="320" actId="20577"/>
          <ac:spMkLst>
            <pc:docMk/>
            <pc:sldMk cId="3152500312" sldId="290"/>
            <ac:spMk id="3" creationId="{00000000-0000-0000-0000-000000000000}"/>
          </ac:spMkLst>
        </pc:spChg>
      </pc:sldChg>
      <pc:sldChg chg="add del">
        <pc:chgData name="Enayatullah Adel" userId="718e9d23-68e8-46f5-b5ff-d22ef91db697" providerId="ADAL" clId="{5932A6FE-701F-4E72-AEF2-5D29EDB3C7EC}" dt="2020-09-10T13:04:03.945" v="536" actId="2696"/>
        <pc:sldMkLst>
          <pc:docMk/>
          <pc:sldMk cId="820043704" sldId="291"/>
        </pc:sldMkLst>
      </pc:sldChg>
      <pc:sldChg chg="del">
        <pc:chgData name="Enayatullah Adel" userId="718e9d23-68e8-46f5-b5ff-d22ef91db697" providerId="ADAL" clId="{5932A6FE-701F-4E72-AEF2-5D29EDB3C7EC}" dt="2020-09-10T10:07:47.688" v="30" actId="2696"/>
        <pc:sldMkLst>
          <pc:docMk/>
          <pc:sldMk cId="1032396556" sldId="291"/>
        </pc:sldMkLst>
      </pc:sldChg>
      <pc:sldChg chg="del">
        <pc:chgData name="Enayatullah Adel" userId="718e9d23-68e8-46f5-b5ff-d22ef91db697" providerId="ADAL" clId="{5932A6FE-701F-4E72-AEF2-5D29EDB3C7EC}" dt="2020-09-10T10:07:47.141" v="7" actId="2696"/>
        <pc:sldMkLst>
          <pc:docMk/>
          <pc:sldMk cId="1023269135" sldId="294"/>
        </pc:sldMkLst>
      </pc:sldChg>
      <pc:sldChg chg="add">
        <pc:chgData name="Enayatullah Adel" userId="718e9d23-68e8-46f5-b5ff-d22ef91db697" providerId="ADAL" clId="{5932A6FE-701F-4E72-AEF2-5D29EDB3C7EC}" dt="2020-09-10T10:08:37.974" v="37"/>
        <pc:sldMkLst>
          <pc:docMk/>
          <pc:sldMk cId="1676549725" sldId="294"/>
        </pc:sldMkLst>
      </pc:sldChg>
      <pc:sldChg chg="add del">
        <pc:chgData name="Enayatullah Adel" userId="718e9d23-68e8-46f5-b5ff-d22ef91db697" providerId="ADAL" clId="{5932A6FE-701F-4E72-AEF2-5D29EDB3C7EC}" dt="2020-09-10T10:08:25.468" v="36" actId="2696"/>
        <pc:sldMkLst>
          <pc:docMk/>
          <pc:sldMk cId="2391563787" sldId="294"/>
        </pc:sldMkLst>
      </pc:sldChg>
      <pc:sldChg chg="del">
        <pc:chgData name="Enayatullah Adel" userId="718e9d23-68e8-46f5-b5ff-d22ef91db697" providerId="ADAL" clId="{5932A6FE-701F-4E72-AEF2-5D29EDB3C7EC}" dt="2020-09-10T10:07:47.447" v="20" actId="2696"/>
        <pc:sldMkLst>
          <pc:docMk/>
          <pc:sldMk cId="433746282" sldId="308"/>
        </pc:sldMkLst>
      </pc:sldChg>
      <pc:sldChg chg="add del">
        <pc:chgData name="Enayatullah Adel" userId="718e9d23-68e8-46f5-b5ff-d22ef91db697" providerId="ADAL" clId="{5932A6FE-701F-4E72-AEF2-5D29EDB3C7EC}" dt="2020-09-10T13:05:43.583" v="544" actId="2696"/>
        <pc:sldMkLst>
          <pc:docMk/>
          <pc:sldMk cId="3580401259" sldId="308"/>
        </pc:sldMkLst>
      </pc:sldChg>
      <pc:sldChg chg="del">
        <pc:chgData name="Enayatullah Adel" userId="718e9d23-68e8-46f5-b5ff-d22ef91db697" providerId="ADAL" clId="{5932A6FE-701F-4E72-AEF2-5D29EDB3C7EC}" dt="2020-09-10T12:40:43.671" v="41" actId="2696"/>
        <pc:sldMkLst>
          <pc:docMk/>
          <pc:sldMk cId="3348447131" sldId="432"/>
        </pc:sldMkLst>
      </pc:sldChg>
      <pc:sldChg chg="add del">
        <pc:chgData name="Enayatullah Adel" userId="718e9d23-68e8-46f5-b5ff-d22ef91db697" providerId="ADAL" clId="{5932A6FE-701F-4E72-AEF2-5D29EDB3C7EC}" dt="2020-09-10T13:03:57.090" v="535" actId="2696"/>
        <pc:sldMkLst>
          <pc:docMk/>
          <pc:sldMk cId="3460170691" sldId="434"/>
        </pc:sldMkLst>
      </pc:sldChg>
      <pc:sldChg chg="del">
        <pc:chgData name="Enayatullah Adel" userId="718e9d23-68e8-46f5-b5ff-d22ef91db697" providerId="ADAL" clId="{5932A6FE-701F-4E72-AEF2-5D29EDB3C7EC}" dt="2020-09-10T10:07:47.690" v="31" actId="2696"/>
        <pc:sldMkLst>
          <pc:docMk/>
          <pc:sldMk cId="3627738080" sldId="434"/>
        </pc:sldMkLst>
      </pc:sldChg>
      <pc:sldChg chg="add">
        <pc:chgData name="Enayatullah Adel" userId="718e9d23-68e8-46f5-b5ff-d22ef91db697" providerId="ADAL" clId="{5932A6FE-701F-4E72-AEF2-5D29EDB3C7EC}" dt="2020-09-10T10:08:37.974" v="37"/>
        <pc:sldMkLst>
          <pc:docMk/>
          <pc:sldMk cId="910138053" sldId="435"/>
        </pc:sldMkLst>
      </pc:sldChg>
      <pc:sldChg chg="add del">
        <pc:chgData name="Enayatullah Adel" userId="718e9d23-68e8-46f5-b5ff-d22ef91db697" providerId="ADAL" clId="{5932A6FE-701F-4E72-AEF2-5D29EDB3C7EC}" dt="2020-09-10T10:08:25.464" v="35" actId="2696"/>
        <pc:sldMkLst>
          <pc:docMk/>
          <pc:sldMk cId="3405318970" sldId="435"/>
        </pc:sldMkLst>
      </pc:sldChg>
      <pc:sldChg chg="del">
        <pc:chgData name="Enayatullah Adel" userId="718e9d23-68e8-46f5-b5ff-d22ef91db697" providerId="ADAL" clId="{5932A6FE-701F-4E72-AEF2-5D29EDB3C7EC}" dt="2020-09-10T10:07:47.136" v="5" actId="2696"/>
        <pc:sldMkLst>
          <pc:docMk/>
          <pc:sldMk cId="3505458027" sldId="435"/>
        </pc:sldMkLst>
      </pc:sldChg>
      <pc:sldChg chg="modSp">
        <pc:chgData name="Enayatullah Adel" userId="718e9d23-68e8-46f5-b5ff-d22ef91db697" providerId="ADAL" clId="{5932A6FE-701F-4E72-AEF2-5D29EDB3C7EC}" dt="2020-09-10T13:08:25.389" v="557" actId="20577"/>
        <pc:sldMkLst>
          <pc:docMk/>
          <pc:sldMk cId="3216944076" sldId="436"/>
        </pc:sldMkLst>
        <pc:spChg chg="mod">
          <ac:chgData name="Enayatullah Adel" userId="718e9d23-68e8-46f5-b5ff-d22ef91db697" providerId="ADAL" clId="{5932A6FE-701F-4E72-AEF2-5D29EDB3C7EC}" dt="2020-09-10T13:08:25.389" v="557" actId="20577"/>
          <ac:spMkLst>
            <pc:docMk/>
            <pc:sldMk cId="3216944076" sldId="436"/>
            <ac:spMk id="2" creationId="{C69C2AD9-A15B-46D9-B31A-521B08B29FEB}"/>
          </ac:spMkLst>
        </pc:spChg>
      </pc:sldChg>
      <pc:sldChg chg="del">
        <pc:chgData name="Enayatullah Adel" userId="718e9d23-68e8-46f5-b5ff-d22ef91db697" providerId="ADAL" clId="{5932A6FE-701F-4E72-AEF2-5D29EDB3C7EC}" dt="2020-09-10T10:06:02.247" v="3" actId="2696"/>
        <pc:sldMkLst>
          <pc:docMk/>
          <pc:sldMk cId="1073364106" sldId="437"/>
        </pc:sldMkLst>
      </pc:sldChg>
      <pc:sldChg chg="modSp">
        <pc:chgData name="Enayatullah Adel" userId="718e9d23-68e8-46f5-b5ff-d22ef91db697" providerId="ADAL" clId="{5932A6FE-701F-4E72-AEF2-5D29EDB3C7EC}" dt="2020-09-10T13:03:37.213" v="533" actId="20577"/>
        <pc:sldMkLst>
          <pc:docMk/>
          <pc:sldMk cId="2305253041" sldId="438"/>
        </pc:sldMkLst>
        <pc:spChg chg="mod">
          <ac:chgData name="Enayatullah Adel" userId="718e9d23-68e8-46f5-b5ff-d22ef91db697" providerId="ADAL" clId="{5932A6FE-701F-4E72-AEF2-5D29EDB3C7EC}" dt="2020-09-10T13:03:37.213" v="533" actId="20577"/>
          <ac:spMkLst>
            <pc:docMk/>
            <pc:sldMk cId="2305253041" sldId="438"/>
            <ac:spMk id="3" creationId="{00000000-0000-0000-0000-000000000000}"/>
          </ac:spMkLst>
        </pc:spChg>
      </pc:sldChg>
      <pc:sldChg chg="del">
        <pc:chgData name="Enayatullah Adel" userId="718e9d23-68e8-46f5-b5ff-d22ef91db697" providerId="ADAL" clId="{5932A6FE-701F-4E72-AEF2-5D29EDB3C7EC}" dt="2020-09-10T10:07:47.139" v="6" actId="2696"/>
        <pc:sldMkLst>
          <pc:docMk/>
          <pc:sldMk cId="3173231506" sldId="439"/>
        </pc:sldMkLst>
      </pc:sldChg>
      <pc:sldChg chg="modSp add">
        <pc:chgData name="Enayatullah Adel" userId="718e9d23-68e8-46f5-b5ff-d22ef91db697" providerId="ADAL" clId="{5932A6FE-701F-4E72-AEF2-5D29EDB3C7EC}" dt="2020-09-10T13:09:29.763" v="562" actId="14100"/>
        <pc:sldMkLst>
          <pc:docMk/>
          <pc:sldMk cId="4087603566" sldId="439"/>
        </pc:sldMkLst>
        <pc:spChg chg="mod">
          <ac:chgData name="Enayatullah Adel" userId="718e9d23-68e8-46f5-b5ff-d22ef91db697" providerId="ADAL" clId="{5932A6FE-701F-4E72-AEF2-5D29EDB3C7EC}" dt="2020-09-10T13:09:20.849" v="560" actId="1076"/>
          <ac:spMkLst>
            <pc:docMk/>
            <pc:sldMk cId="4087603566" sldId="439"/>
            <ac:spMk id="3" creationId="{FC0BCC6D-7163-4F5E-B5A1-AF0DE6C08F7C}"/>
          </ac:spMkLst>
        </pc:spChg>
        <pc:picChg chg="mod">
          <ac:chgData name="Enayatullah Adel" userId="718e9d23-68e8-46f5-b5ff-d22ef91db697" providerId="ADAL" clId="{5932A6FE-701F-4E72-AEF2-5D29EDB3C7EC}" dt="2020-09-10T13:09:29.763" v="562" actId="14100"/>
          <ac:picMkLst>
            <pc:docMk/>
            <pc:sldMk cId="4087603566" sldId="439"/>
            <ac:picMk id="6" creationId="{EC970F8C-654F-47DB-977C-7C635D9698AE}"/>
          </ac:picMkLst>
        </pc:picChg>
      </pc:sldChg>
      <pc:sldChg chg="add del">
        <pc:chgData name="Enayatullah Adel" userId="718e9d23-68e8-46f5-b5ff-d22ef91db697" providerId="ADAL" clId="{5932A6FE-701F-4E72-AEF2-5D29EDB3C7EC}" dt="2020-09-10T13:05:23.997" v="537" actId="2696"/>
        <pc:sldMkLst>
          <pc:docMk/>
          <pc:sldMk cId="2542423872" sldId="441"/>
        </pc:sldMkLst>
      </pc:sldChg>
      <pc:sldChg chg="del">
        <pc:chgData name="Enayatullah Adel" userId="718e9d23-68e8-46f5-b5ff-d22ef91db697" providerId="ADAL" clId="{5932A6FE-701F-4E72-AEF2-5D29EDB3C7EC}" dt="2020-09-10T10:07:47.684" v="29" actId="2696"/>
        <pc:sldMkLst>
          <pc:docMk/>
          <pc:sldMk cId="2699761997" sldId="441"/>
        </pc:sldMkLst>
      </pc:sldChg>
      <pc:sldChg chg="add del">
        <pc:chgData name="Enayatullah Adel" userId="718e9d23-68e8-46f5-b5ff-d22ef91db697" providerId="ADAL" clId="{5932A6FE-701F-4E72-AEF2-5D29EDB3C7EC}" dt="2020-09-10T13:05:43.735" v="550" actId="2696"/>
        <pc:sldMkLst>
          <pc:docMk/>
          <pc:sldMk cId="1317402666" sldId="442"/>
        </pc:sldMkLst>
      </pc:sldChg>
      <pc:sldChg chg="del">
        <pc:chgData name="Enayatullah Adel" userId="718e9d23-68e8-46f5-b5ff-d22ef91db697" providerId="ADAL" clId="{5932A6FE-701F-4E72-AEF2-5D29EDB3C7EC}" dt="2020-09-10T10:07:47.271" v="13" actId="2696"/>
        <pc:sldMkLst>
          <pc:docMk/>
          <pc:sldMk cId="3218114551" sldId="442"/>
        </pc:sldMkLst>
      </pc:sldChg>
      <pc:sldChg chg="add del">
        <pc:chgData name="Enayatullah Adel" userId="718e9d23-68e8-46f5-b5ff-d22ef91db697" providerId="ADAL" clId="{5932A6FE-701F-4E72-AEF2-5D29EDB3C7EC}" dt="2020-09-10T13:05:24.072" v="541" actId="2696"/>
        <pc:sldMkLst>
          <pc:docMk/>
          <pc:sldMk cId="261499646" sldId="443"/>
        </pc:sldMkLst>
      </pc:sldChg>
      <pc:sldChg chg="del">
        <pc:chgData name="Enayatullah Adel" userId="718e9d23-68e8-46f5-b5ff-d22ef91db697" providerId="ADAL" clId="{5932A6FE-701F-4E72-AEF2-5D29EDB3C7EC}" dt="2020-09-10T10:07:47.564" v="24" actId="2696"/>
        <pc:sldMkLst>
          <pc:docMk/>
          <pc:sldMk cId="2884905296" sldId="443"/>
        </pc:sldMkLst>
      </pc:sldChg>
      <pc:sldChg chg="del">
        <pc:chgData name="Enayatullah Adel" userId="718e9d23-68e8-46f5-b5ff-d22ef91db697" providerId="ADAL" clId="{5932A6FE-701F-4E72-AEF2-5D29EDB3C7EC}" dt="2020-09-10T10:07:47.576" v="27" actId="2696"/>
        <pc:sldMkLst>
          <pc:docMk/>
          <pc:sldMk cId="2533632004" sldId="444"/>
        </pc:sldMkLst>
      </pc:sldChg>
      <pc:sldChg chg="add del setBg">
        <pc:chgData name="Enayatullah Adel" userId="718e9d23-68e8-46f5-b5ff-d22ef91db697" providerId="ADAL" clId="{5932A6FE-701F-4E72-AEF2-5D29EDB3C7EC}" dt="2020-09-10T13:05:24.006" v="538" actId="2696"/>
        <pc:sldMkLst>
          <pc:docMk/>
          <pc:sldMk cId="3586153823" sldId="444"/>
        </pc:sldMkLst>
      </pc:sldChg>
      <pc:sldChg chg="add del">
        <pc:chgData name="Enayatullah Adel" userId="718e9d23-68e8-46f5-b5ff-d22ef91db697" providerId="ADAL" clId="{5932A6FE-701F-4E72-AEF2-5D29EDB3C7EC}" dt="2020-09-10T13:05:43.616" v="545" actId="2696"/>
        <pc:sldMkLst>
          <pc:docMk/>
          <pc:sldMk cId="1273167728" sldId="445"/>
        </pc:sldMkLst>
      </pc:sldChg>
      <pc:sldChg chg="del">
        <pc:chgData name="Enayatullah Adel" userId="718e9d23-68e8-46f5-b5ff-d22ef91db697" providerId="ADAL" clId="{5932A6FE-701F-4E72-AEF2-5D29EDB3C7EC}" dt="2020-09-10T10:07:47.443" v="19" actId="2696"/>
        <pc:sldMkLst>
          <pc:docMk/>
          <pc:sldMk cId="3921113405" sldId="445"/>
        </pc:sldMkLst>
      </pc:sldChg>
      <pc:sldChg chg="del">
        <pc:chgData name="Enayatullah Adel" userId="718e9d23-68e8-46f5-b5ff-d22ef91db697" providerId="ADAL" clId="{5932A6FE-701F-4E72-AEF2-5D29EDB3C7EC}" dt="2020-09-10T10:07:47.148" v="9" actId="2696"/>
        <pc:sldMkLst>
          <pc:docMk/>
          <pc:sldMk cId="304690032" sldId="446"/>
        </pc:sldMkLst>
      </pc:sldChg>
      <pc:sldChg chg="add del">
        <pc:chgData name="Enayatullah Adel" userId="718e9d23-68e8-46f5-b5ff-d22ef91db697" providerId="ADAL" clId="{5932A6FE-701F-4E72-AEF2-5D29EDB3C7EC}" dt="2020-09-10T13:05:57.385" v="554" actId="2696"/>
        <pc:sldMkLst>
          <pc:docMk/>
          <pc:sldMk cId="2651058161" sldId="446"/>
        </pc:sldMkLst>
      </pc:sldChg>
      <pc:sldChg chg="del">
        <pc:chgData name="Enayatullah Adel" userId="718e9d23-68e8-46f5-b5ff-d22ef91db697" providerId="ADAL" clId="{5932A6FE-701F-4E72-AEF2-5D29EDB3C7EC}" dt="2020-09-10T10:06:05.287" v="4" actId="2696"/>
        <pc:sldMkLst>
          <pc:docMk/>
          <pc:sldMk cId="3947560260" sldId="447"/>
        </pc:sldMkLst>
      </pc:sldChg>
      <pc:sldChg chg="modSp ord modNotesTx">
        <pc:chgData name="Enayatullah Adel" userId="718e9d23-68e8-46f5-b5ff-d22ef91db697" providerId="ADAL" clId="{5932A6FE-701F-4E72-AEF2-5D29EDB3C7EC}" dt="2020-09-10T12:52:59.673" v="243" actId="20577"/>
        <pc:sldMkLst>
          <pc:docMk/>
          <pc:sldMk cId="4112044906" sldId="448"/>
        </pc:sldMkLst>
        <pc:spChg chg="mod">
          <ac:chgData name="Enayatullah Adel" userId="718e9d23-68e8-46f5-b5ff-d22ef91db697" providerId="ADAL" clId="{5932A6FE-701F-4E72-AEF2-5D29EDB3C7EC}" dt="2020-09-10T12:52:40.752" v="240" actId="20577"/>
          <ac:spMkLst>
            <pc:docMk/>
            <pc:sldMk cId="4112044906" sldId="448"/>
            <ac:spMk id="3" creationId="{00000000-0000-0000-0000-000000000000}"/>
          </ac:spMkLst>
        </pc:spChg>
      </pc:sldChg>
      <pc:sldChg chg="del">
        <pc:chgData name="Enayatullah Adel" userId="718e9d23-68e8-46f5-b5ff-d22ef91db697" providerId="ADAL" clId="{5932A6FE-701F-4E72-AEF2-5D29EDB3C7EC}" dt="2020-09-10T10:07:47.691" v="32" actId="2696"/>
        <pc:sldMkLst>
          <pc:docMk/>
          <pc:sldMk cId="0" sldId="449"/>
        </pc:sldMkLst>
      </pc:sldChg>
      <pc:sldChg chg="add del">
        <pc:chgData name="Enayatullah Adel" userId="718e9d23-68e8-46f5-b5ff-d22ef91db697" providerId="ADAL" clId="{5932A6FE-701F-4E72-AEF2-5D29EDB3C7EC}" dt="2020-09-10T13:03:53.645" v="534" actId="2696"/>
        <pc:sldMkLst>
          <pc:docMk/>
          <pc:sldMk cId="64071154" sldId="449"/>
        </pc:sldMkLst>
      </pc:sldChg>
      <pc:sldChg chg="del">
        <pc:chgData name="Enayatullah Adel" userId="718e9d23-68e8-46f5-b5ff-d22ef91db697" providerId="ADAL" clId="{5932A6FE-701F-4E72-AEF2-5D29EDB3C7EC}" dt="2020-09-10T10:07:47.430" v="15" actId="2696"/>
        <pc:sldMkLst>
          <pc:docMk/>
          <pc:sldMk cId="739451701" sldId="450"/>
        </pc:sldMkLst>
      </pc:sldChg>
      <pc:sldChg chg="add del">
        <pc:chgData name="Enayatullah Adel" userId="718e9d23-68e8-46f5-b5ff-d22ef91db697" providerId="ADAL" clId="{5932A6FE-701F-4E72-AEF2-5D29EDB3C7EC}" dt="2020-09-10T13:05:43.866" v="552" actId="2696"/>
        <pc:sldMkLst>
          <pc:docMk/>
          <pc:sldMk cId="3260089727" sldId="450"/>
        </pc:sldMkLst>
      </pc:sldChg>
      <pc:sldChg chg="add del">
        <pc:chgData name="Enayatullah Adel" userId="718e9d23-68e8-46f5-b5ff-d22ef91db697" providerId="ADAL" clId="{5932A6FE-701F-4E72-AEF2-5D29EDB3C7EC}" dt="2020-09-10T13:05:24.040" v="540" actId="2696"/>
        <pc:sldMkLst>
          <pc:docMk/>
          <pc:sldMk cId="117760652" sldId="451"/>
        </pc:sldMkLst>
      </pc:sldChg>
      <pc:sldChg chg="del">
        <pc:chgData name="Enayatullah Adel" userId="718e9d23-68e8-46f5-b5ff-d22ef91db697" providerId="ADAL" clId="{5932A6FE-701F-4E72-AEF2-5D29EDB3C7EC}" dt="2020-09-10T10:07:47.571" v="25" actId="2696"/>
        <pc:sldMkLst>
          <pc:docMk/>
          <pc:sldMk cId="3397564215" sldId="451"/>
        </pc:sldMkLst>
      </pc:sldChg>
      <pc:sldChg chg="del">
        <pc:chgData name="Enayatullah Adel" userId="718e9d23-68e8-46f5-b5ff-d22ef91db697" providerId="ADAL" clId="{5932A6FE-701F-4E72-AEF2-5D29EDB3C7EC}" dt="2020-09-10T10:07:47.439" v="17" actId="2696"/>
        <pc:sldMkLst>
          <pc:docMk/>
          <pc:sldMk cId="348186768" sldId="453"/>
        </pc:sldMkLst>
      </pc:sldChg>
      <pc:sldChg chg="add del">
        <pc:chgData name="Enayatullah Adel" userId="718e9d23-68e8-46f5-b5ff-d22ef91db697" providerId="ADAL" clId="{5932A6FE-701F-4E72-AEF2-5D29EDB3C7EC}" dt="2020-09-10T13:05:43.663" v="547" actId="2696"/>
        <pc:sldMkLst>
          <pc:docMk/>
          <pc:sldMk cId="1206468891" sldId="453"/>
        </pc:sldMkLst>
      </pc:sldChg>
      <pc:sldChg chg="del">
        <pc:chgData name="Enayatullah Adel" userId="718e9d23-68e8-46f5-b5ff-d22ef91db697" providerId="ADAL" clId="{5932A6FE-701F-4E72-AEF2-5D29EDB3C7EC}" dt="2020-09-10T10:05:37.923" v="0" actId="2696"/>
        <pc:sldMkLst>
          <pc:docMk/>
          <pc:sldMk cId="4078755281" sldId="455"/>
        </pc:sldMkLst>
      </pc:sldChg>
      <pc:sldChg chg="del">
        <pc:chgData name="Enayatullah Adel" userId="718e9d23-68e8-46f5-b5ff-d22ef91db697" providerId="ADAL" clId="{5932A6FE-701F-4E72-AEF2-5D29EDB3C7EC}" dt="2020-09-10T10:05:40.839" v="1" actId="2696"/>
        <pc:sldMkLst>
          <pc:docMk/>
          <pc:sldMk cId="1784611690" sldId="456"/>
        </pc:sldMkLst>
      </pc:sldChg>
      <pc:sldMasterChg chg="delSldLayout">
        <pc:chgData name="Enayatullah Adel" userId="718e9d23-68e8-46f5-b5ff-d22ef91db697" providerId="ADAL" clId="{5932A6FE-701F-4E72-AEF2-5D29EDB3C7EC}" dt="2020-09-10T13:05:43.845" v="551" actId="2696"/>
        <pc:sldMasterMkLst>
          <pc:docMk/>
          <pc:sldMasterMk cId="3360473049" sldId="2147483648"/>
        </pc:sldMasterMkLst>
        <pc:sldLayoutChg chg="del">
          <pc:chgData name="Enayatullah Adel" userId="718e9d23-68e8-46f5-b5ff-d22ef91db697" providerId="ADAL" clId="{5932A6FE-701F-4E72-AEF2-5D29EDB3C7EC}" dt="2020-09-10T13:05:43.845" v="551" actId="2696"/>
          <pc:sldLayoutMkLst>
            <pc:docMk/>
            <pc:sldMasterMk cId="3360473049" sldId="2147483648"/>
            <pc:sldLayoutMk cId="1184572236" sldId="2147483666"/>
          </pc:sldLayoutMkLst>
        </pc:sldLayoutChg>
        <pc:sldLayoutChg chg="del">
          <pc:chgData name="Enayatullah Adel" userId="718e9d23-68e8-46f5-b5ff-d22ef91db697" providerId="ADAL" clId="{5932A6FE-701F-4E72-AEF2-5D29EDB3C7EC}" dt="2020-09-10T10:07:47.681" v="28" actId="2696"/>
          <pc:sldLayoutMkLst>
            <pc:docMk/>
            <pc:sldMasterMk cId="3360473049" sldId="2147483648"/>
            <pc:sldLayoutMk cId="3728318449" sldId="2147483666"/>
          </pc:sldLayoutMkLst>
        </pc:sldLayoutChg>
        <pc:sldLayoutChg chg="del">
          <pc:chgData name="Enayatullah Adel" userId="718e9d23-68e8-46f5-b5ff-d22ef91db697" providerId="ADAL" clId="{5932A6FE-701F-4E72-AEF2-5D29EDB3C7EC}" dt="2020-09-10T10:07:47.564" v="23" actId="2696"/>
          <pc:sldLayoutMkLst>
            <pc:docMk/>
            <pc:sldMasterMk cId="3360473049" sldId="2147483648"/>
            <pc:sldLayoutMk cId="1402293931" sldId="2147483667"/>
          </pc:sldLayoutMkLst>
        </pc:sldLayoutChg>
        <pc:sldLayoutChg chg="del">
          <pc:chgData name="Enayatullah Adel" userId="718e9d23-68e8-46f5-b5ff-d22ef91db697" providerId="ADAL" clId="{5932A6FE-701F-4E72-AEF2-5D29EDB3C7EC}" dt="2020-09-10T13:05:24.089" v="543" actId="2696"/>
          <pc:sldLayoutMkLst>
            <pc:docMk/>
            <pc:sldMasterMk cId="3360473049" sldId="2147483648"/>
            <pc:sldLayoutMk cId="2633010390" sldId="2147483667"/>
          </pc:sldLayoutMkLst>
        </pc:sldLayoutChg>
        <pc:sldLayoutChg chg="del">
          <pc:chgData name="Enayatullah Adel" userId="718e9d23-68e8-46f5-b5ff-d22ef91db697" providerId="ADAL" clId="{5932A6FE-701F-4E72-AEF2-5D29EDB3C7EC}" dt="2020-09-10T10:07:47.559" v="21" actId="2696"/>
          <pc:sldLayoutMkLst>
            <pc:docMk/>
            <pc:sldMasterMk cId="3360473049" sldId="2147483648"/>
            <pc:sldLayoutMk cId="3531800080" sldId="2147483668"/>
          </pc:sldLayoutMkLst>
        </pc:sldLayoutChg>
        <pc:sldLayoutChg chg="del">
          <pc:chgData name="Enayatullah Adel" userId="718e9d23-68e8-46f5-b5ff-d22ef91db697" providerId="ADAL" clId="{5932A6FE-701F-4E72-AEF2-5D29EDB3C7EC}" dt="2020-09-10T10:07:47.266" v="12" actId="2696"/>
          <pc:sldLayoutMkLst>
            <pc:docMk/>
            <pc:sldMasterMk cId="3360473049" sldId="2147483648"/>
            <pc:sldLayoutMk cId="1108242675" sldId="2147483669"/>
          </pc:sldLayoutMkLst>
        </pc:sldLayoutChg>
        <pc:sldLayoutChg chg="del">
          <pc:chgData name="Enayatullah Adel" userId="718e9d23-68e8-46f5-b5ff-d22ef91db697" providerId="ADAL" clId="{5932A6FE-701F-4E72-AEF2-5D29EDB3C7EC}" dt="2020-09-10T10:07:47.425" v="14" actId="2696"/>
          <pc:sldLayoutMkLst>
            <pc:docMk/>
            <pc:sldMasterMk cId="3360473049" sldId="2147483648"/>
            <pc:sldLayoutMk cId="869411537" sldId="214748367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56675-6DE6-A547-B3EC-D41C5AFB8C3E}" type="datetime1">
              <a:rPr lang="en-GB" smtClean="0"/>
              <a:t>10/09/2020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13B2-039A-6D46-AA81-961D7DC0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447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9F5E-8627-F041-A688-33AC32A9DD44}" type="datetime1">
              <a:rPr lang="en-GB" smtClean="0"/>
              <a:t>10/09/2020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2E3AF-4ED4-CD44-AA82-67CFFA4BD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27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sv-SE" dirty="0"/>
              <a:t>Rättighetsbaserat innebär att vi utgår ifrån </a:t>
            </a:r>
            <a:r>
              <a:rPr lang="sv-SE" altLang="sv-SE" sz="1200" b="1" dirty="0">
                <a:solidFill>
                  <a:schemeClr val="tx2"/>
                </a:solidFill>
              </a:rPr>
              <a:t>Fyra grundprinciper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altLang="sv-SE" sz="1200" dirty="0"/>
              <a:t>”</a:t>
            </a:r>
            <a:r>
              <a:rPr lang="sv-SE" altLang="sv-SE" sz="1200" dirty="0" err="1"/>
              <a:t>Empowerment</a:t>
            </a:r>
            <a:r>
              <a:rPr lang="sv-SE" altLang="sv-SE" sz="1200" dirty="0"/>
              <a:t>”/</a:t>
            </a:r>
            <a:br>
              <a:rPr lang="sv-SE" altLang="sv-SE" sz="1200" dirty="0"/>
            </a:br>
            <a:r>
              <a:rPr lang="sv-SE" altLang="sv-SE" sz="1200" dirty="0"/>
              <a:t>egenmakt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altLang="sv-SE" sz="1200" dirty="0"/>
              <a:t>Icke-diskriminering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altLang="sv-SE" sz="1200" dirty="0"/>
              <a:t>Deltagande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altLang="sv-SE" sz="1200" b="0" dirty="0"/>
              <a:t>Ansvarsutkrävande och </a:t>
            </a:r>
            <a:br>
              <a:rPr lang="sv-SE" altLang="sv-SE" sz="1200" b="0" dirty="0"/>
            </a:br>
            <a:r>
              <a:rPr lang="sv-SE" altLang="sv-SE" sz="1200" b="0" dirty="0"/>
              <a:t>t</a:t>
            </a:r>
            <a:r>
              <a:rPr lang="sv-SE" altLang="sv-SE" sz="1200" dirty="0"/>
              <a:t>ransparens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42E3AF-4ED4-CD44-AA82-67CFFA4BD3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4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Fotograf: Malin Hoelstad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42E3AF-4ED4-CD44-AA82-67CFFA4BD3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1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22A4E-154A-DD41-BF0C-E42C1724E9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58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42E3AF-4ED4-CD44-AA82-67CFFA4BD3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4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8520" y="0"/>
            <a:ext cx="9577064" cy="5236046"/>
          </a:xfrm>
          <a:prstGeom prst="rect">
            <a:avLst/>
          </a:prstGeom>
          <a:solidFill>
            <a:srgbClr val="0069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AK-Logotyp-vit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9662"/>
            <a:ext cx="6969042" cy="135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8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_ EDIT IN MAS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914662"/>
            <a:ext cx="6912744" cy="504960"/>
          </a:xfrm>
          <a:prstGeom prst="rect">
            <a:avLst/>
          </a:prstGeom>
        </p:spPr>
        <p:txBody>
          <a:bodyPr anchor="t"/>
          <a:lstStyle>
            <a:lvl1pPr algn="l">
              <a:defRPr sz="3000" b="1" u="none" cap="none">
                <a:solidFill>
                  <a:srgbClr val="006983"/>
                </a:solidFill>
                <a:latin typeface="Graphik Bold"/>
                <a:cs typeface="Graphik 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2"/>
          </p:nvPr>
        </p:nvSpPr>
        <p:spPr>
          <a:xfrm>
            <a:off x="468313" y="1635646"/>
            <a:ext cx="8351837" cy="323956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6983"/>
                </a:solidFill>
                <a:latin typeface="Graphik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-1240" y="-20078"/>
            <a:ext cx="9144000" cy="51435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6983"/>
                </a:solidFill>
                <a:latin typeface="Graphik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4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9744" y="-141133"/>
            <a:ext cx="9253744" cy="5394403"/>
          </a:xfrm>
          <a:prstGeom prst="rect">
            <a:avLst/>
          </a:prstGeom>
          <a:solidFill>
            <a:srgbClr val="0069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AK-Logotyp-vit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58" y="342430"/>
            <a:ext cx="3162842" cy="61714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233182" y="4011910"/>
            <a:ext cx="3122794" cy="826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0" i="0" kern="1200" baseline="30000" dirty="0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Swedish Committee for Afghanistan</a:t>
            </a:r>
          </a:p>
          <a:p>
            <a:pPr>
              <a:lnSpc>
                <a:spcPct val="120000"/>
              </a:lnSpc>
            </a:pPr>
            <a:r>
              <a:rPr lang="sv-SE" sz="1200" b="0" i="0" kern="1200" baseline="30000" dirty="0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Malmgårdsvägen 63,</a:t>
            </a:r>
          </a:p>
          <a:p>
            <a:pPr>
              <a:lnSpc>
                <a:spcPct val="120000"/>
              </a:lnSpc>
            </a:pPr>
            <a:r>
              <a:rPr lang="sv-SE" sz="1200" b="0" i="0" kern="1200" baseline="30000" dirty="0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3 </a:t>
            </a:r>
            <a:r>
              <a:rPr lang="sv-SE" sz="1200" b="0" i="0" kern="1200" baseline="30000" dirty="0" err="1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tr</a:t>
            </a:r>
            <a:r>
              <a:rPr lang="sv-SE" sz="1200" b="0" i="0" kern="1200" baseline="30000" dirty="0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 116 38 Stockholm, Sweden </a:t>
            </a:r>
          </a:p>
          <a:p>
            <a:pPr>
              <a:lnSpc>
                <a:spcPct val="120000"/>
              </a:lnSpc>
            </a:pPr>
            <a:r>
              <a:rPr lang="sv-SE" sz="1200" b="0" i="0" kern="1200" baseline="30000" dirty="0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+46 (0)8 545 818 45</a:t>
            </a:r>
          </a:p>
          <a:p>
            <a:pPr>
              <a:lnSpc>
                <a:spcPct val="120000"/>
              </a:lnSpc>
            </a:pPr>
            <a:r>
              <a:rPr lang="sv-SE" sz="1200" b="0" i="0" kern="1200" baseline="30000" dirty="0" err="1">
                <a:solidFill>
                  <a:schemeClr val="bg1"/>
                </a:solidFill>
                <a:latin typeface="Graphik Regular"/>
                <a:ea typeface="+mn-ea"/>
                <a:cs typeface="Graphik Regular"/>
              </a:rPr>
              <a:t>www.sak.se</a:t>
            </a:r>
            <a:endParaRPr lang="en-US" sz="1200" b="0" i="0" dirty="0">
              <a:solidFill>
                <a:schemeClr val="bg1"/>
              </a:solidFill>
              <a:latin typeface="Graphik Regular"/>
              <a:cs typeface="Graphik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2637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03805-DBF9-4EA8-9AA3-7AEFD9530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E4AE-697E-400D-8B73-D14CB0239CEA}" type="datetimeFigureOut">
              <a:rPr lang="sv-SE" smtClean="0"/>
              <a:t>2020-09-10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12C05-48EF-41F8-B152-8B1AF565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3398F-0E5C-4864-8516-6917E711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9A9C-1C9E-41DC-B3A3-8C994DF87C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013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8520" y="0"/>
            <a:ext cx="9577064" cy="5236046"/>
          </a:xfrm>
          <a:prstGeom prst="rect">
            <a:avLst/>
          </a:prstGeom>
          <a:solidFill>
            <a:srgbClr val="0069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5696" y="1779662"/>
            <a:ext cx="5546725" cy="1618356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chemeClr val="bg1"/>
                </a:solidFill>
                <a:latin typeface="Graphik Semibold"/>
                <a:cs typeface="Graphik Semi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0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308054"/>
          </a:xfrm>
          <a:prstGeom prst="rect">
            <a:avLst/>
          </a:prstGeom>
          <a:solidFill>
            <a:srgbClr val="8D1B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35696" y="1779662"/>
            <a:ext cx="5546725" cy="1618356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chemeClr val="bg1"/>
                </a:solidFill>
                <a:latin typeface="Graphik Semibold"/>
                <a:cs typeface="Graphik Semi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5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699542"/>
            <a:ext cx="6912744" cy="504960"/>
          </a:xfrm>
          <a:prstGeom prst="rect">
            <a:avLst/>
          </a:prstGeom>
        </p:spPr>
        <p:txBody>
          <a:bodyPr anchor="t"/>
          <a:lstStyle>
            <a:lvl1pPr algn="l">
              <a:defRPr sz="3000" b="1" u="none" cap="none">
                <a:solidFill>
                  <a:srgbClr val="006983"/>
                </a:solidFill>
                <a:latin typeface="Graphik Bold"/>
                <a:cs typeface="Graphik 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5344"/>
            <a:ext cx="6912744" cy="3210829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>
              <a:buFont typeface="Lucida Grande"/>
              <a:buChar char="&gt;"/>
              <a:defRPr sz="2000" b="0" i="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5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74199"/>
            <a:ext cx="6984776" cy="26214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&gt;"/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 marL="742950" indent="-285750">
              <a:buFont typeface="Lucida Grande"/>
              <a:buChar char="&gt;"/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2pPr>
            <a:lvl3pPr marL="1143000" indent="-228600">
              <a:buFont typeface="Lucida Grande"/>
              <a:buChar char="&gt;"/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3pPr>
            <a:lvl4pPr marL="1600200" indent="-228600">
              <a:buFont typeface="Lucida Grande"/>
              <a:buChar char="&gt;"/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4pPr>
            <a:lvl5pPr marL="2057400" indent="-228600">
              <a:buFont typeface="Lucida Grande"/>
              <a:buChar char="&gt;"/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699542"/>
            <a:ext cx="6912744" cy="504960"/>
          </a:xfrm>
          <a:prstGeom prst="rect">
            <a:avLst/>
          </a:prstGeom>
        </p:spPr>
        <p:txBody>
          <a:bodyPr anchor="t"/>
          <a:lstStyle>
            <a:lvl1pPr algn="l">
              <a:defRPr sz="3000" b="1" u="none" cap="none">
                <a:solidFill>
                  <a:srgbClr val="006983"/>
                </a:solidFill>
                <a:latin typeface="Graphik Bold"/>
                <a:cs typeface="Graphik 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6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046694"/>
            <a:ext cx="4824536" cy="26138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&gt;"/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2pPr>
            <a:lvl3pPr>
              <a:defRPr sz="2000">
                <a:solidFill>
                  <a:srgbClr val="006983"/>
                </a:solidFill>
                <a:latin typeface="Graphik Regular"/>
                <a:cs typeface="Graphik Regular"/>
              </a:defRPr>
            </a:lvl3pPr>
            <a:lvl4pPr>
              <a:defRPr sz="3000">
                <a:solidFill>
                  <a:srgbClr val="0A4C63"/>
                </a:solidFill>
                <a:latin typeface="Graphik Regular"/>
                <a:cs typeface="Graphik Regular"/>
              </a:defRPr>
            </a:lvl4pPr>
            <a:lvl5pPr>
              <a:defRPr sz="3000">
                <a:solidFill>
                  <a:srgbClr val="0A4C63"/>
                </a:solidFill>
                <a:latin typeface="Graphik Regular"/>
                <a:cs typeface="Graphik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96136" y="2046695"/>
            <a:ext cx="2823932" cy="254632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>
              <a:defRPr sz="2400">
                <a:latin typeface="Minion Pro"/>
                <a:cs typeface="Minion Pro"/>
              </a:defRPr>
            </a:lvl2pPr>
            <a:lvl3pPr>
              <a:defRPr sz="2000">
                <a:latin typeface="Minion Pro"/>
                <a:cs typeface="Minion Pro"/>
              </a:defRPr>
            </a:lvl3pPr>
            <a:lvl4pPr>
              <a:defRPr sz="1800">
                <a:latin typeface="Minion Pro"/>
                <a:cs typeface="Minion Pro"/>
              </a:defRPr>
            </a:lvl4pPr>
            <a:lvl5pPr>
              <a:defRPr sz="1800">
                <a:latin typeface="Minion Pro"/>
                <a:cs typeface="Minion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picture or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914662"/>
            <a:ext cx="6912744" cy="504960"/>
          </a:xfrm>
          <a:prstGeom prst="rect">
            <a:avLst/>
          </a:prstGeom>
        </p:spPr>
        <p:txBody>
          <a:bodyPr anchor="t"/>
          <a:lstStyle>
            <a:lvl1pPr algn="l">
              <a:defRPr sz="3000" b="1" u="none" cap="none">
                <a:solidFill>
                  <a:srgbClr val="006983"/>
                </a:solidFill>
                <a:latin typeface="Graphik Bold"/>
                <a:cs typeface="Graphik 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1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157" y="1707654"/>
            <a:ext cx="4098552" cy="57606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2000" b="1" u="none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2844636"/>
            <a:ext cx="4032448" cy="19242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20000"/>
              </a:lnSpc>
              <a:buFont typeface="Lucida Grande"/>
              <a:buChar char="&gt;"/>
              <a:defRPr sz="1600" b="0" i="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Graphik Regular"/>
                <a:cs typeface="Graphik Regular"/>
              </a:defRPr>
            </a:lvl2pPr>
            <a:lvl3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Graphik Regular"/>
                <a:cs typeface="Graphik Regular"/>
              </a:defRPr>
            </a:lvl3pPr>
            <a:lvl4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Graphik Regular"/>
                <a:cs typeface="Graphik Regular"/>
              </a:defRPr>
            </a:lvl4pPr>
            <a:lvl5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Graphik Regular"/>
                <a:cs typeface="Graphik Regular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040" y="1707654"/>
            <a:ext cx="3672407" cy="86409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2000" b="1" u="none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9931" y="2844637"/>
            <a:ext cx="3672407" cy="19242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20000"/>
              </a:lnSpc>
              <a:buFont typeface="Lucida Grande"/>
              <a:buChar char="&gt;"/>
              <a:defRPr sz="1600" b="0" i="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Minion Pro"/>
                <a:cs typeface="Minion Pro"/>
              </a:defRPr>
            </a:lvl2pPr>
            <a:lvl3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Minion Pro"/>
                <a:cs typeface="Minion Pro"/>
              </a:defRPr>
            </a:lvl3pPr>
            <a:lvl4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Minion Pro"/>
                <a:cs typeface="Minion Pro"/>
              </a:defRPr>
            </a:lvl4pPr>
            <a:lvl5pPr>
              <a:lnSpc>
                <a:spcPct val="120000"/>
              </a:lnSpc>
              <a:defRPr sz="1800" b="0" i="0">
                <a:solidFill>
                  <a:srgbClr val="0A4C63"/>
                </a:solidFill>
                <a:latin typeface="Minion Pro"/>
                <a:cs typeface="Minion Pro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914662"/>
            <a:ext cx="6912744" cy="504960"/>
          </a:xfrm>
          <a:prstGeom prst="rect">
            <a:avLst/>
          </a:prstGeom>
        </p:spPr>
        <p:txBody>
          <a:bodyPr anchor="t"/>
          <a:lstStyle>
            <a:lvl1pPr algn="l">
              <a:defRPr sz="3000" b="1" u="none" cap="none">
                <a:solidFill>
                  <a:srgbClr val="006983"/>
                </a:solidFill>
                <a:latin typeface="Graphik Bold"/>
                <a:cs typeface="Graphik 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9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Option for Phot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856553"/>
            <a:ext cx="3628543" cy="554773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rgbClr val="006983"/>
                </a:solidFill>
                <a:latin typeface="Graphik Semibold"/>
                <a:cs typeface="Graphik Semibold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523" y="856552"/>
            <a:ext cx="4140275" cy="3885059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000" b="0" i="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 marL="742950" indent="-285750">
              <a:buFont typeface="Lucida Grande"/>
              <a:buChar char="&gt;"/>
              <a:defRPr sz="2000" b="0" i="0">
                <a:solidFill>
                  <a:srgbClr val="006983"/>
                </a:solidFill>
                <a:latin typeface="Graphik Regular"/>
                <a:cs typeface="Graphik Regular"/>
              </a:defRPr>
            </a:lvl2pPr>
            <a:lvl3pPr marL="1143000" indent="-228600">
              <a:buFont typeface="Lucida Grande"/>
              <a:buChar char="&gt;"/>
              <a:defRPr sz="2000" b="0" i="0">
                <a:solidFill>
                  <a:srgbClr val="006983"/>
                </a:solidFill>
                <a:latin typeface="Graphik Regular"/>
                <a:cs typeface="Graphik Regular"/>
              </a:defRPr>
            </a:lvl3pPr>
            <a:lvl4pPr marL="1600200" indent="-228600">
              <a:buFont typeface="Lucida Grande"/>
              <a:buChar char="&gt;"/>
              <a:defRPr sz="2000" b="0" i="0">
                <a:solidFill>
                  <a:srgbClr val="006983"/>
                </a:solidFill>
                <a:latin typeface="Graphik Regular"/>
                <a:cs typeface="Graphik Regular"/>
              </a:defRPr>
            </a:lvl4pPr>
            <a:lvl5pPr marL="2057400" indent="-228600">
              <a:buFont typeface="Lucida Grande"/>
              <a:buChar char="&gt;"/>
              <a:defRPr sz="2000" b="0" i="0">
                <a:solidFill>
                  <a:srgbClr val="006983"/>
                </a:solidFill>
                <a:latin typeface="Graphik Regular"/>
                <a:cs typeface="Graphik Regular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572151"/>
            <a:ext cx="3610741" cy="31949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500" b="0" i="0">
                <a:solidFill>
                  <a:srgbClr val="006983"/>
                </a:solidFill>
                <a:latin typeface="Graphik Regular"/>
                <a:cs typeface="Graphik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163" y="699542"/>
            <a:ext cx="8066087" cy="4069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6983"/>
                </a:solidFill>
                <a:latin typeface="Graphik Regular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2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3708400" y="267494"/>
            <a:ext cx="240322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r>
              <a:rPr lang="sv-SE" altLang="sv-SE" sz="800" dirty="0">
                <a:solidFill>
                  <a:srgbClr val="006983"/>
                </a:solidFill>
                <a:latin typeface="Graphik Regular"/>
                <a:cs typeface="Graphik Regular"/>
              </a:rPr>
              <a:t>Svenska Afghanistankommittén  |  </a:t>
            </a:r>
            <a:r>
              <a:rPr lang="sv-SE" altLang="sv-SE" sz="800" dirty="0" err="1">
                <a:solidFill>
                  <a:srgbClr val="006983"/>
                </a:solidFill>
                <a:latin typeface="Graphik Regular"/>
                <a:cs typeface="Graphik Regular"/>
              </a:rPr>
              <a:t>www.sak.se</a:t>
            </a:r>
            <a:endParaRPr lang="sv-SE" altLang="sv-SE" sz="800" dirty="0">
              <a:solidFill>
                <a:srgbClr val="006983"/>
              </a:solidFill>
              <a:latin typeface="Graphik Regular"/>
              <a:cs typeface="Graphik Regular"/>
            </a:endParaRPr>
          </a:p>
        </p:txBody>
      </p:sp>
      <p:pic>
        <p:nvPicPr>
          <p:cNvPr id="17" name="Picture 16" descr="SAK-Logotyp-RGB.eps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37" b="-3998"/>
          <a:stretch/>
        </p:blipFill>
        <p:spPr>
          <a:xfrm>
            <a:off x="539552" y="197914"/>
            <a:ext cx="424063" cy="3576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42856" y="26749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6983"/>
                </a:solidFill>
                <a:latin typeface="Graphik Regular"/>
                <a:cs typeface="Graphik Regular"/>
              </a:defRPr>
            </a:lvl1pPr>
          </a:lstStyle>
          <a:p>
            <a:fld id="{C6FCCE61-6C8B-0449-AA28-7DD077BDE8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7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51" r:id="rId4"/>
    <p:sldLayoutId id="2147483650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64" r:id="rId11"/>
    <p:sldLayoutId id="2147483659" r:id="rId12"/>
    <p:sldLayoutId id="2147483665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92002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92002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92002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92002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92002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24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9C2AD9-A15B-46D9-B31A-521B08B29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563638"/>
            <a:ext cx="4824536" cy="2613864"/>
          </a:xfrm>
        </p:spPr>
        <p:txBody>
          <a:bodyPr/>
          <a:lstStyle/>
          <a:p>
            <a:pPr marL="0" indent="0" algn="ctr">
              <a:buNone/>
            </a:pPr>
            <a:r>
              <a:rPr lang="sv-SE" b="1" dirty="0"/>
              <a:t>Bli medlem</a:t>
            </a:r>
          </a:p>
          <a:p>
            <a:pPr marL="0" indent="0" algn="ctr">
              <a:buNone/>
            </a:pPr>
            <a:r>
              <a:rPr lang="sv-SE" dirty="0" err="1"/>
              <a:t>Swisha</a:t>
            </a:r>
            <a:r>
              <a:rPr lang="sv-SE" dirty="0"/>
              <a:t> till </a:t>
            </a:r>
            <a:r>
              <a:rPr lang="sv-SE" i="1" dirty="0"/>
              <a:t>900 78 08</a:t>
            </a:r>
            <a:br>
              <a:rPr lang="sv-SE" dirty="0"/>
            </a:br>
            <a:r>
              <a:rPr lang="sv-SE" dirty="0"/>
              <a:t>Avgiften är 280 kr för vuxen</a:t>
            </a:r>
          </a:p>
          <a:p>
            <a:pPr marL="0" indent="0" algn="ctr">
              <a:buNone/>
            </a:pPr>
            <a:r>
              <a:rPr lang="sv-SE" dirty="0"/>
              <a:t>120 kr för dig under 25 år eller studerande</a:t>
            </a:r>
            <a:br>
              <a:rPr lang="sv-SE" dirty="0"/>
            </a:br>
            <a:r>
              <a:rPr lang="sv-SE" dirty="0"/>
              <a:t>Skriv </a:t>
            </a:r>
            <a:r>
              <a:rPr lang="sv-SE" i="1" dirty="0"/>
              <a:t>"medlem" </a:t>
            </a:r>
            <a:r>
              <a:rPr lang="sv-SE" dirty="0"/>
              <a:t>och </a:t>
            </a:r>
            <a:r>
              <a:rPr lang="sv-SE" i="1" dirty="0"/>
              <a:t>Ditt namn </a:t>
            </a:r>
            <a:r>
              <a:rPr lang="sv-SE" dirty="0"/>
              <a:t>i meddelandefältet </a:t>
            </a:r>
          </a:p>
          <a:p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825A7-E4B7-448A-9344-347AEF90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2120" y="1563639"/>
            <a:ext cx="2823932" cy="2546320"/>
          </a:xfrm>
        </p:spPr>
        <p:txBody>
          <a:bodyPr/>
          <a:lstStyle/>
          <a:p>
            <a:pPr marL="0" indent="0" algn="ctr">
              <a:buNone/>
            </a:pPr>
            <a:r>
              <a:rPr lang="sv-SE" b="1" dirty="0"/>
              <a:t>Ge en gåva nu!</a:t>
            </a:r>
          </a:p>
          <a:p>
            <a:pPr marL="0" indent="0" algn="ctr">
              <a:buNone/>
            </a:pPr>
            <a:r>
              <a:rPr lang="sv-SE" dirty="0" err="1"/>
              <a:t>Swisha</a:t>
            </a:r>
            <a:r>
              <a:rPr lang="sv-SE" dirty="0"/>
              <a:t> valfritt belopp till nummer </a:t>
            </a:r>
            <a:r>
              <a:rPr lang="sv-SE" i="1" dirty="0"/>
              <a:t>900 78 08</a:t>
            </a:r>
          </a:p>
          <a:p>
            <a:pPr marL="0" indent="0" algn="ctr">
              <a:buNone/>
            </a:pPr>
            <a:r>
              <a:rPr lang="sv-SE" dirty="0"/>
              <a:t>eller gå in på</a:t>
            </a:r>
          </a:p>
          <a:p>
            <a:pPr marL="0" indent="0" algn="ctr">
              <a:buNone/>
            </a:pPr>
            <a:r>
              <a:rPr lang="sv-SE" i="1" dirty="0"/>
              <a:t>sak.se/stod-oss</a:t>
            </a:r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48D70-E128-4C92-8E87-9AB6ACB81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25ED99A-4007-4D5A-BFB7-D6D5D86C0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>
                <a:latin typeface="Graphik Regular" panose="020B0503030202060203" pitchFamily="34" charset="0"/>
              </a:rPr>
              <a:t>Vi är ingenting utan våra medlemmar och givare!</a:t>
            </a:r>
            <a:br>
              <a:rPr lang="sv-SE" dirty="0">
                <a:latin typeface="Graphik Regular" panose="020B0503030202060203" pitchFamily="34" charset="0"/>
              </a:rPr>
            </a:br>
            <a:endParaRPr lang="sv-S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306391-AF36-4251-BA42-9EF9700F24AB}"/>
              </a:ext>
            </a:extLst>
          </p:cNvPr>
          <p:cNvSpPr/>
          <p:nvPr/>
        </p:nvSpPr>
        <p:spPr>
          <a:xfrm>
            <a:off x="4342098" y="3939902"/>
            <a:ext cx="1280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4000" b="1" dirty="0">
                <a:solidFill>
                  <a:srgbClr val="006983"/>
                </a:solidFill>
              </a:rPr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321694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b="1" dirty="0"/>
              <a:t>Engagemang i Sverige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4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z="2400" u="none" dirty="0"/>
              <a:t>SAK i Sverige stöds av medlemmar och givare:</a:t>
            </a:r>
            <a:br>
              <a:rPr lang="sv-SE" altLang="sv-SE" sz="3000" u="none" dirty="0"/>
            </a:br>
            <a:br>
              <a:rPr lang="sv-SE" altLang="sv-SE" sz="3600" dirty="0">
                <a:solidFill>
                  <a:srgbClr val="8D1B3D"/>
                </a:solidFill>
              </a:rPr>
            </a:br>
            <a:endParaRPr lang="en-US" dirty="0">
              <a:solidFill>
                <a:srgbClr val="8D1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5344"/>
            <a:ext cx="3024336" cy="3210829"/>
          </a:xfrm>
        </p:spPr>
        <p:txBody>
          <a:bodyPr>
            <a:normAutofit/>
          </a:bodyPr>
          <a:lstStyle/>
          <a:p>
            <a:r>
              <a:rPr lang="sv-SE" dirty="0"/>
              <a:t>Medlemmar (2919), i 11 lokalföreningar och temanätverk</a:t>
            </a:r>
          </a:p>
          <a:p>
            <a:r>
              <a:rPr lang="sv-SE" dirty="0"/>
              <a:t>Privata givare (över 6000, (medlemmar kan också vara givare)</a:t>
            </a:r>
          </a:p>
          <a:p>
            <a:r>
              <a:rPr lang="sv-SE" dirty="0"/>
              <a:t>22 anställda i Sverige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98F16C0D-CC75-44BB-BAFC-3E3A2C477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337" y="1419622"/>
            <a:ext cx="5588663" cy="32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1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3000" u="none" dirty="0"/>
              <a:t>Vår bakgrund:</a:t>
            </a:r>
            <a:br>
              <a:rPr lang="sv-SE" altLang="sv-SE" sz="3600" dirty="0">
                <a:solidFill>
                  <a:srgbClr val="8D1B3D"/>
                </a:solidFill>
              </a:rPr>
            </a:br>
            <a:endParaRPr lang="en-US" dirty="0">
              <a:solidFill>
                <a:srgbClr val="8D1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2700" marR="243840">
              <a:lnSpc>
                <a:spcPct val="100000"/>
              </a:lnSpc>
              <a:spcBef>
                <a:spcPts val="1440"/>
              </a:spcBef>
            </a:pPr>
            <a:r>
              <a:rPr lang="sv-SE" spc="-15" dirty="0"/>
              <a:t>SAK </a:t>
            </a:r>
            <a:r>
              <a:rPr lang="sv-SE" spc="-10" dirty="0"/>
              <a:t>är </a:t>
            </a:r>
            <a:r>
              <a:rPr lang="sv-SE" spc="-5" dirty="0"/>
              <a:t>en </a:t>
            </a:r>
            <a:r>
              <a:rPr lang="sv-SE" spc="-15" dirty="0"/>
              <a:t>medlemsbaserad </a:t>
            </a:r>
            <a:r>
              <a:rPr lang="sv-SE" spc="-10" dirty="0"/>
              <a:t>bistånds- och </a:t>
            </a:r>
            <a:r>
              <a:rPr lang="sv-SE" spc="-15" dirty="0"/>
              <a:t>solidaritets-  </a:t>
            </a:r>
            <a:r>
              <a:rPr lang="sv-SE" spc="-20" dirty="0"/>
              <a:t>organisation </a:t>
            </a:r>
            <a:r>
              <a:rPr lang="sv-SE" spc="-5" dirty="0"/>
              <a:t>som </a:t>
            </a:r>
            <a:r>
              <a:rPr lang="sv-SE" spc="-15" dirty="0"/>
              <a:t>arbetar rättighetsbaserat*. </a:t>
            </a:r>
          </a:p>
          <a:p>
            <a:pPr marL="12700" marR="243840">
              <a:lnSpc>
                <a:spcPct val="100000"/>
              </a:lnSpc>
              <a:spcBef>
                <a:spcPts val="1440"/>
              </a:spcBef>
            </a:pPr>
            <a:r>
              <a:rPr lang="sv-SE" dirty="0"/>
              <a:t>Vi är religiöst och partipolitiskt obundna, både i Sverige och Afghanistan. Däremot tar vi tveklöst ställning för det afghanska folkets väl.</a:t>
            </a:r>
            <a:endParaRPr lang="sv-SE" spc="-15" dirty="0"/>
          </a:p>
          <a:p>
            <a:pPr marL="12700" marR="243840">
              <a:lnSpc>
                <a:spcPct val="100000"/>
              </a:lnSpc>
              <a:spcBef>
                <a:spcPts val="1440"/>
              </a:spcBef>
            </a:pPr>
            <a:r>
              <a:rPr lang="sv-SE" spc="-5" dirty="0"/>
              <a:t>Vi </a:t>
            </a:r>
            <a:r>
              <a:rPr lang="sv-SE" spc="-20" dirty="0"/>
              <a:t>driver </a:t>
            </a:r>
            <a:r>
              <a:rPr lang="sv-SE" spc="-15" dirty="0"/>
              <a:t>opinion </a:t>
            </a:r>
            <a:r>
              <a:rPr lang="sv-SE" spc="-10" dirty="0"/>
              <a:t>och </a:t>
            </a:r>
            <a:r>
              <a:rPr lang="sv-SE" spc="-15" dirty="0"/>
              <a:t>samlar in </a:t>
            </a:r>
            <a:r>
              <a:rPr lang="sv-SE" spc="-10" dirty="0"/>
              <a:t>pengar </a:t>
            </a:r>
            <a:r>
              <a:rPr lang="sv-SE" spc="-20" dirty="0"/>
              <a:t>till vår verksamhet </a:t>
            </a:r>
            <a:r>
              <a:rPr lang="sv-SE" spc="-15" dirty="0"/>
              <a:t>för  </a:t>
            </a:r>
            <a:r>
              <a:rPr lang="sv-SE" spc="-20" dirty="0"/>
              <a:t>människor </a:t>
            </a:r>
            <a:r>
              <a:rPr lang="sv-SE" dirty="0"/>
              <a:t>i </a:t>
            </a:r>
            <a:r>
              <a:rPr lang="sv-SE" spc="-20" dirty="0"/>
              <a:t>Afghanistan. </a:t>
            </a:r>
          </a:p>
          <a:p>
            <a:pPr marL="12700" marR="243840">
              <a:lnSpc>
                <a:spcPct val="100000"/>
              </a:lnSpc>
              <a:spcBef>
                <a:spcPts val="1440"/>
              </a:spcBef>
            </a:pPr>
            <a:r>
              <a:rPr lang="sv-SE" spc="-5" dirty="0"/>
              <a:t>Vi </a:t>
            </a:r>
            <a:r>
              <a:rPr lang="sv-SE" spc="-15" dirty="0"/>
              <a:t>arbetar för </a:t>
            </a:r>
            <a:r>
              <a:rPr lang="sv-SE" spc="-10" dirty="0"/>
              <a:t>och </a:t>
            </a:r>
            <a:r>
              <a:rPr lang="sv-SE" spc="-5" dirty="0"/>
              <a:t>med de mest </a:t>
            </a:r>
            <a:r>
              <a:rPr lang="sv-SE" spc="-10" dirty="0"/>
              <a:t>utsatta </a:t>
            </a:r>
            <a:r>
              <a:rPr lang="sv-SE" spc="-5" dirty="0"/>
              <a:t>på </a:t>
            </a:r>
            <a:r>
              <a:rPr lang="sv-SE" spc="-10" dirty="0"/>
              <a:t>den </a:t>
            </a:r>
            <a:r>
              <a:rPr lang="sv-SE" spc="-20" dirty="0"/>
              <a:t>afghanska landsbygden </a:t>
            </a:r>
            <a:r>
              <a:rPr lang="sv-SE" dirty="0"/>
              <a:t>– </a:t>
            </a:r>
            <a:r>
              <a:rPr lang="sv-SE" spc="-25" dirty="0"/>
              <a:t>kvinnor,  </a:t>
            </a:r>
            <a:r>
              <a:rPr lang="sv-SE" spc="-40" dirty="0"/>
              <a:t>flickor, pojkar, </a:t>
            </a:r>
            <a:r>
              <a:rPr lang="sv-SE" spc="-20" dirty="0"/>
              <a:t>personer </a:t>
            </a:r>
            <a:r>
              <a:rPr lang="sv-SE" spc="-15" dirty="0"/>
              <a:t>med </a:t>
            </a:r>
            <a:r>
              <a:rPr lang="sv-SE" spc="-30" dirty="0"/>
              <a:t>funktionsnedsättning</a:t>
            </a:r>
            <a:r>
              <a:rPr lang="sv-SE" spc="-20" dirty="0"/>
              <a:t> </a:t>
            </a:r>
            <a:r>
              <a:rPr lang="sv-SE" spc="-25" dirty="0"/>
              <a:t>samt </a:t>
            </a:r>
            <a:r>
              <a:rPr lang="sv-SE" spc="-20" dirty="0"/>
              <a:t>internflyktingar.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4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953" cy="51435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0" y="6858000"/>
                </a:moveTo>
                <a:lnTo>
                  <a:pt x="12193206" y="6858000"/>
                </a:lnTo>
                <a:lnTo>
                  <a:pt x="121932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8ECD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object 3"/>
          <p:cNvSpPr txBox="1"/>
          <p:nvPr/>
        </p:nvSpPr>
        <p:spPr>
          <a:xfrm>
            <a:off x="746475" y="424003"/>
            <a:ext cx="661988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b="1" spc="-19" dirty="0">
                <a:solidFill>
                  <a:srgbClr val="00667D"/>
                </a:solidFill>
                <a:latin typeface="Graphik Bold"/>
                <a:cs typeface="Graphik Bold"/>
              </a:rPr>
              <a:t>Vår</a:t>
            </a:r>
            <a:r>
              <a:rPr sz="1050" b="1" spc="-45" dirty="0">
                <a:solidFill>
                  <a:srgbClr val="00667D"/>
                </a:solidFill>
                <a:latin typeface="Graphik Bold"/>
                <a:cs typeface="Graphik Bold"/>
              </a:rPr>
              <a:t> </a:t>
            </a:r>
            <a:r>
              <a:rPr sz="1050" b="1" spc="-4" dirty="0">
                <a:solidFill>
                  <a:srgbClr val="00667D"/>
                </a:solidFill>
                <a:latin typeface="Graphik Bold"/>
                <a:cs typeface="Graphik Bold"/>
              </a:rPr>
              <a:t>vision</a:t>
            </a:r>
            <a:endParaRPr sz="1050">
              <a:latin typeface="Graphik Bold"/>
              <a:cs typeface="Graphik Bold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6475" y="832664"/>
            <a:ext cx="3693795" cy="840615"/>
          </a:xfrm>
          <a:prstGeom prst="rect">
            <a:avLst/>
          </a:prstGeom>
        </p:spPr>
        <p:txBody>
          <a:bodyPr vert="horz" wrap="square" lIns="0" tIns="9525" rIns="0" bIns="0" rtlCol="0" anchor="t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sz="1350" spc="-8" dirty="0"/>
              <a:t>Ett Afghanistan </a:t>
            </a:r>
            <a:r>
              <a:rPr sz="1350" spc="-15" dirty="0"/>
              <a:t>fritt </a:t>
            </a:r>
            <a:r>
              <a:rPr sz="1350" spc="-11" dirty="0"/>
              <a:t>från </a:t>
            </a:r>
            <a:r>
              <a:rPr sz="1350" spc="-8" dirty="0"/>
              <a:t>fattigdom, </a:t>
            </a:r>
            <a:r>
              <a:rPr sz="1350" spc="-11" dirty="0"/>
              <a:t>våld </a:t>
            </a:r>
            <a:r>
              <a:rPr sz="1350" spc="-4" dirty="0"/>
              <a:t>och  </a:t>
            </a:r>
            <a:r>
              <a:rPr sz="1350" spc="-8" dirty="0"/>
              <a:t>diskriminering. </a:t>
            </a:r>
            <a:r>
              <a:rPr sz="1350" dirty="0"/>
              <a:t>Där </a:t>
            </a:r>
            <a:r>
              <a:rPr sz="1350" spc="-4" dirty="0"/>
              <a:t>mänskliga </a:t>
            </a:r>
            <a:r>
              <a:rPr sz="1350" spc="-8" dirty="0"/>
              <a:t>rättigheter  </a:t>
            </a:r>
            <a:r>
              <a:rPr sz="1350" spc="-4" dirty="0"/>
              <a:t>respekteras och </a:t>
            </a:r>
            <a:r>
              <a:rPr sz="1350" spc="-8" dirty="0"/>
              <a:t>alla </a:t>
            </a:r>
            <a:r>
              <a:rPr sz="1350" spc="-15" dirty="0"/>
              <a:t>lever </a:t>
            </a:r>
            <a:r>
              <a:rPr sz="1350" dirty="0"/>
              <a:t>i </a:t>
            </a:r>
            <a:r>
              <a:rPr sz="1350" spc="-8" dirty="0"/>
              <a:t>värdighet, </a:t>
            </a:r>
            <a:r>
              <a:rPr sz="1350" dirty="0"/>
              <a:t>med  </a:t>
            </a:r>
            <a:r>
              <a:rPr sz="1350" spc="-11" dirty="0"/>
              <a:t>lika </a:t>
            </a:r>
            <a:r>
              <a:rPr sz="1350" spc="-8" dirty="0"/>
              <a:t>möjligheter </a:t>
            </a:r>
            <a:r>
              <a:rPr sz="1350" spc="-4" dirty="0"/>
              <a:t>och </a:t>
            </a:r>
            <a:r>
              <a:rPr sz="1350" dirty="0"/>
              <a:t>i </a:t>
            </a:r>
            <a:r>
              <a:rPr sz="1350" spc="-4" dirty="0"/>
              <a:t>social</a:t>
            </a:r>
            <a:r>
              <a:rPr sz="1350" spc="19" dirty="0"/>
              <a:t> </a:t>
            </a:r>
            <a:r>
              <a:rPr sz="1350" spc="-8" dirty="0"/>
              <a:t>rättvisa.</a:t>
            </a:r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746475" y="1889024"/>
            <a:ext cx="3721894" cy="176208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b="1" spc="-15" dirty="0">
                <a:solidFill>
                  <a:srgbClr val="00667D"/>
                </a:solidFill>
                <a:latin typeface="Graphik Bold"/>
                <a:cs typeface="Graphik Bold"/>
              </a:rPr>
              <a:t>Vårt</a:t>
            </a:r>
            <a:r>
              <a:rPr sz="1050" b="1" spc="-4" dirty="0">
                <a:solidFill>
                  <a:srgbClr val="00667D"/>
                </a:solidFill>
                <a:latin typeface="Graphik Bold"/>
                <a:cs typeface="Graphik Bold"/>
              </a:rPr>
              <a:t> uppdrag</a:t>
            </a:r>
            <a:endParaRPr sz="1050" dirty="0">
              <a:latin typeface="Graphik Bold"/>
              <a:cs typeface="Graphik Bold"/>
            </a:endParaRPr>
          </a:p>
          <a:p>
            <a:pPr>
              <a:spcBef>
                <a:spcPts val="15"/>
              </a:spcBef>
            </a:pPr>
            <a:endParaRPr sz="1688" dirty="0">
              <a:latin typeface="Times New Roman"/>
              <a:cs typeface="Times New Roman"/>
            </a:endParaRPr>
          </a:p>
          <a:p>
            <a:pPr marL="9525" marR="129540"/>
            <a:r>
              <a:rPr sz="1350" b="1" spc="4" dirty="0">
                <a:solidFill>
                  <a:srgbClr val="00667D"/>
                </a:solidFill>
                <a:latin typeface="Graphik Bold"/>
                <a:cs typeface="Graphik Bold"/>
              </a:rPr>
              <a:t>Ge </a:t>
            </a:r>
            <a:r>
              <a:rPr sz="1350" b="1" spc="-8" dirty="0">
                <a:solidFill>
                  <a:srgbClr val="00667D"/>
                </a:solidFill>
                <a:latin typeface="Graphik Bold"/>
                <a:cs typeface="Graphik Bold"/>
              </a:rPr>
              <a:t>människor </a:t>
            </a:r>
            <a:r>
              <a:rPr sz="1350" b="1" dirty="0">
                <a:solidFill>
                  <a:srgbClr val="00667D"/>
                </a:solidFill>
                <a:latin typeface="Graphik Bold"/>
                <a:cs typeface="Graphik Bold"/>
              </a:rPr>
              <a:t>makt </a:t>
            </a:r>
            <a:r>
              <a:rPr sz="1350" b="1" spc="-19" dirty="0">
                <a:solidFill>
                  <a:srgbClr val="00667D"/>
                </a:solidFill>
                <a:latin typeface="Graphik Bold"/>
                <a:cs typeface="Graphik Bold"/>
              </a:rPr>
              <a:t>över </a:t>
            </a:r>
            <a:r>
              <a:rPr sz="1350" b="1" spc="-4" dirty="0">
                <a:solidFill>
                  <a:srgbClr val="00667D"/>
                </a:solidFill>
                <a:latin typeface="Graphik Bold"/>
                <a:cs typeface="Graphik Bold"/>
              </a:rPr>
              <a:t>sin </a:t>
            </a:r>
            <a:r>
              <a:rPr sz="1350" b="1" spc="-8" dirty="0">
                <a:solidFill>
                  <a:srgbClr val="00667D"/>
                </a:solidFill>
                <a:latin typeface="Graphik Bold"/>
                <a:cs typeface="Graphik Bold"/>
              </a:rPr>
              <a:t>utveckling </a:t>
            </a:r>
            <a:r>
              <a:rPr sz="1350" b="1" spc="-4" dirty="0">
                <a:solidFill>
                  <a:srgbClr val="00667D"/>
                </a:solidFill>
                <a:latin typeface="Graphik Bold"/>
                <a:cs typeface="Graphik Bold"/>
              </a:rPr>
              <a:t>och  sina </a:t>
            </a:r>
            <a:r>
              <a:rPr sz="1350" b="1" spc="-49" dirty="0">
                <a:solidFill>
                  <a:srgbClr val="00667D"/>
                </a:solidFill>
                <a:latin typeface="Graphik Bold"/>
                <a:cs typeface="Graphik Bold"/>
              </a:rPr>
              <a:t>liv.</a:t>
            </a:r>
            <a:endParaRPr sz="1350" dirty="0">
              <a:latin typeface="Graphik Bold"/>
              <a:cs typeface="Graphik Bold"/>
            </a:endParaRPr>
          </a:p>
          <a:p>
            <a:pPr marL="9525" marR="3810">
              <a:spcBef>
                <a:spcPts val="1215"/>
              </a:spcBef>
            </a:pPr>
            <a:r>
              <a:rPr sz="1050" spc="-23" dirty="0">
                <a:solidFill>
                  <a:srgbClr val="00667D"/>
                </a:solidFill>
                <a:latin typeface="Graphik Regular"/>
                <a:cs typeface="Graphik Regular"/>
              </a:rPr>
              <a:t>Vårt </a:t>
            </a:r>
            <a:r>
              <a:rPr sz="1050" spc="-19" dirty="0">
                <a:solidFill>
                  <a:srgbClr val="00667D"/>
                </a:solidFill>
                <a:latin typeface="Graphik Regular"/>
                <a:cs typeface="Graphik Regular"/>
              </a:rPr>
              <a:t>uppdrag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är att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ge </a:t>
            </a:r>
            <a:r>
              <a:rPr sz="1050" spc="-23" dirty="0">
                <a:solidFill>
                  <a:srgbClr val="00667D"/>
                </a:solidFill>
                <a:latin typeface="Graphik Regular"/>
                <a:cs typeface="Graphik Regular"/>
              </a:rPr>
              <a:t>människor </a:t>
            </a:r>
            <a:r>
              <a:rPr sz="1050" dirty="0">
                <a:solidFill>
                  <a:srgbClr val="00667D"/>
                </a:solidFill>
                <a:latin typeface="Graphik Regular"/>
                <a:cs typeface="Graphik Regular"/>
              </a:rPr>
              <a:t>i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utsatta </a:t>
            </a:r>
            <a:r>
              <a:rPr sz="1050" spc="-19" dirty="0">
                <a:solidFill>
                  <a:srgbClr val="00667D"/>
                </a:solidFill>
                <a:latin typeface="Graphik Regular"/>
                <a:cs typeface="Graphik Regular"/>
              </a:rPr>
              <a:t>positioner</a:t>
            </a:r>
            <a:r>
              <a:rPr sz="1050" spc="-131" dirty="0">
                <a:solidFill>
                  <a:srgbClr val="00667D"/>
                </a:solidFill>
                <a:latin typeface="Graphik Regular"/>
                <a:cs typeface="Graphik Regular"/>
              </a:rPr>
              <a:t> </a:t>
            </a:r>
            <a:r>
              <a:rPr lang="sv-SE" sz="1050" spc="-131" dirty="0">
                <a:solidFill>
                  <a:srgbClr val="00667D"/>
                </a:solidFill>
                <a:latin typeface="Graphik Regular"/>
                <a:cs typeface="Graphik Regular"/>
              </a:rPr>
              <a:t> </a:t>
            </a:r>
            <a:r>
              <a:rPr sz="1050" spc="-15" dirty="0" err="1">
                <a:solidFill>
                  <a:srgbClr val="00667D"/>
                </a:solidFill>
                <a:latin typeface="Graphik Regular"/>
                <a:cs typeface="Graphik Regular"/>
              </a:rPr>
              <a:t>chansen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 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att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fullt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ut delta </a:t>
            </a:r>
            <a:r>
              <a:rPr sz="1050" dirty="0">
                <a:solidFill>
                  <a:srgbClr val="00667D"/>
                </a:solidFill>
                <a:latin typeface="Graphik Regular"/>
                <a:cs typeface="Graphik Regular"/>
              </a:rPr>
              <a:t>i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samhället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och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påverka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sin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egen</a:t>
            </a:r>
            <a:r>
              <a:rPr sz="1050" spc="71" dirty="0">
                <a:solidFill>
                  <a:srgbClr val="00667D"/>
                </a:solidFill>
                <a:latin typeface="Graphik Regular"/>
                <a:cs typeface="Graphik Regular"/>
              </a:rPr>
              <a:t>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situation.</a:t>
            </a:r>
            <a:endParaRPr sz="1050" dirty="0">
              <a:latin typeface="Graphik Regular"/>
              <a:cs typeface="Graphik Regular"/>
            </a:endParaRPr>
          </a:p>
          <a:p>
            <a:pPr marL="9525" marR="64770"/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Vi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stöttar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de med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lägst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position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på en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av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världens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farligaste  </a:t>
            </a:r>
            <a:r>
              <a:rPr sz="1050" spc="-19" dirty="0">
                <a:solidFill>
                  <a:srgbClr val="00667D"/>
                </a:solidFill>
                <a:latin typeface="Graphik Regular"/>
                <a:cs typeface="Graphik Regular"/>
              </a:rPr>
              <a:t>platser.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Vi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ger dem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förutsättningar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att uppnå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förändring </a:t>
            </a:r>
            <a:r>
              <a:rPr sz="1050" dirty="0" err="1">
                <a:solidFill>
                  <a:srgbClr val="00667D"/>
                </a:solidFill>
                <a:latin typeface="Graphik Regular"/>
                <a:cs typeface="Graphik Regular"/>
              </a:rPr>
              <a:t>så</a:t>
            </a:r>
            <a:r>
              <a:rPr sz="1050" dirty="0">
                <a:solidFill>
                  <a:srgbClr val="00667D"/>
                </a:solidFill>
                <a:latin typeface="Graphik Regular"/>
                <a:cs typeface="Graphik Regular"/>
              </a:rPr>
              <a:t> </a:t>
            </a:r>
            <a:r>
              <a:rPr sz="1050" spc="-8" dirty="0" err="1">
                <a:solidFill>
                  <a:srgbClr val="00667D"/>
                </a:solidFill>
                <a:latin typeface="Graphik Regular"/>
                <a:cs typeface="Graphik Regular"/>
              </a:rPr>
              <a:t>att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Afghanistan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kan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gå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från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att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vara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en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plats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fylld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av våld, </a:t>
            </a:r>
            <a:r>
              <a:rPr sz="1050" spc="-11" dirty="0" err="1">
                <a:solidFill>
                  <a:srgbClr val="00667D"/>
                </a:solidFill>
                <a:latin typeface="Graphik Regular"/>
                <a:cs typeface="Graphik Regular"/>
              </a:rPr>
              <a:t>oro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och </a:t>
            </a:r>
            <a:r>
              <a:rPr sz="1050" spc="-15" dirty="0">
                <a:solidFill>
                  <a:srgbClr val="00667D"/>
                </a:solidFill>
                <a:latin typeface="Graphik Regular"/>
                <a:cs typeface="Graphik Regular"/>
              </a:rPr>
              <a:t>diskriminering till </a:t>
            </a:r>
            <a:r>
              <a:rPr sz="1050" spc="-4" dirty="0">
                <a:solidFill>
                  <a:srgbClr val="00667D"/>
                </a:solidFill>
                <a:latin typeface="Graphik Regular"/>
                <a:cs typeface="Graphik Regular"/>
              </a:rPr>
              <a:t>ett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mer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säkert, stabilt </a:t>
            </a:r>
            <a:r>
              <a:rPr sz="1050" spc="-8" dirty="0">
                <a:solidFill>
                  <a:srgbClr val="00667D"/>
                </a:solidFill>
                <a:latin typeface="Graphik Regular"/>
                <a:cs typeface="Graphik Regular"/>
              </a:rPr>
              <a:t>och rättvist  </a:t>
            </a:r>
            <a:r>
              <a:rPr sz="1050" spc="-11" dirty="0">
                <a:solidFill>
                  <a:srgbClr val="00667D"/>
                </a:solidFill>
                <a:latin typeface="Graphik Regular"/>
                <a:cs typeface="Graphik Regular"/>
              </a:rPr>
              <a:t>samhälle.</a:t>
            </a:r>
            <a:endParaRPr sz="1050" dirty="0">
              <a:latin typeface="Graphik Regular"/>
              <a:cs typeface="Graphik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58168" y="4467593"/>
            <a:ext cx="2333839" cy="4536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/>
          <p:nvPr/>
        </p:nvSpPr>
        <p:spPr>
          <a:xfrm>
            <a:off x="4680452" y="459000"/>
            <a:ext cx="3708454" cy="3874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/>
          <p:nvPr/>
        </p:nvSpPr>
        <p:spPr>
          <a:xfrm>
            <a:off x="711451" y="4148328"/>
            <a:ext cx="7677626" cy="185261"/>
          </a:xfrm>
          <a:custGeom>
            <a:avLst/>
            <a:gdLst/>
            <a:ahLst/>
            <a:cxnLst/>
            <a:rect l="l" t="t" r="r" b="b"/>
            <a:pathLst>
              <a:path w="10236835" h="247014">
                <a:moveTo>
                  <a:pt x="0" y="246900"/>
                </a:moveTo>
                <a:lnTo>
                  <a:pt x="10236593" y="246900"/>
                </a:lnTo>
                <a:lnTo>
                  <a:pt x="10236593" y="0"/>
                </a:lnTo>
                <a:lnTo>
                  <a:pt x="0" y="0"/>
                </a:lnTo>
                <a:lnTo>
                  <a:pt x="0" y="246900"/>
                </a:lnTo>
                <a:close/>
              </a:path>
            </a:pathLst>
          </a:custGeom>
          <a:solidFill>
            <a:srgbClr val="00667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426505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SAK är medlemsorganisation</a:t>
            </a:r>
            <a:br>
              <a:rPr lang="sv-SE" altLang="sv-SE" sz="3600" dirty="0">
                <a:solidFill>
                  <a:srgbClr val="8D1B3D"/>
                </a:solidFill>
              </a:rPr>
            </a:br>
            <a:endParaRPr lang="en-US" dirty="0">
              <a:solidFill>
                <a:srgbClr val="8D1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v-SE" altLang="sv-SE" dirty="0"/>
              <a:t>Som medlem utgör du grunden i SAKs organisation och oavsett graden av engagemang är du viktig. </a:t>
            </a:r>
          </a:p>
          <a:p>
            <a:pPr>
              <a:lnSpc>
                <a:spcPct val="110000"/>
              </a:lnSpc>
            </a:pPr>
            <a:r>
              <a:rPr lang="sv-SE" altLang="sv-SE" dirty="0"/>
              <a:t>Genom ditt medlemskap visar du på ett aktivt stöd för det viktiga arbetet SAK bedriver för folket i Afghanistan. </a:t>
            </a:r>
          </a:p>
          <a:p>
            <a:pPr>
              <a:lnSpc>
                <a:spcPct val="110000"/>
              </a:lnSpc>
            </a:pPr>
            <a:r>
              <a:rPr lang="sv-SE" altLang="sv-SE" dirty="0"/>
              <a:t>Som medlem är du en ambassadör för vårt arbete och tillsammans arbetar vi för att påverka och därmed förbättra villkoren för folket i Afghanistan.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0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våra aktiva medlemmar?</a:t>
            </a:r>
            <a:br>
              <a:rPr lang="sv-SE" altLang="sv-SE" sz="3000" u="none" dirty="0"/>
            </a:br>
            <a:br>
              <a:rPr lang="sv-SE" altLang="sv-SE" sz="3600" dirty="0">
                <a:solidFill>
                  <a:srgbClr val="8D1B3D"/>
                </a:solidFill>
              </a:rPr>
            </a:br>
            <a:endParaRPr lang="en-US" dirty="0">
              <a:solidFill>
                <a:srgbClr val="8D1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Sprider kunskap om situationen och landet Afghanistan och informerar om SAKs biståndsverksamhet i Afghanistan genom föreläsningar, seminarier och informationsmöten. </a:t>
            </a:r>
          </a:p>
          <a:p>
            <a:r>
              <a:rPr lang="sv-SE" dirty="0"/>
              <a:t>Samlar in pengar genom olika aktiviteter som att arrangera kulturevenemang, </a:t>
            </a:r>
            <a:r>
              <a:rPr lang="sv-SE" dirty="0" err="1"/>
              <a:t>bazarer</a:t>
            </a:r>
            <a:r>
              <a:rPr lang="sv-SE" dirty="0"/>
              <a:t>, stå på julmarknader och loppisar.</a:t>
            </a:r>
          </a:p>
          <a:p>
            <a:r>
              <a:rPr lang="sv-SE" dirty="0"/>
              <a:t>Bildar opinion för att främja solidaritet med Afghanistans folk genom att skriva artiklar och synas i lokal media (något som vi behöver bli ännu bättre på).  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CCE61-6C8B-0449-AA28-7DD077BDE8A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5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840498"/>
              </p:ext>
            </p:extLst>
          </p:nvPr>
        </p:nvGraphicFramePr>
        <p:xfrm>
          <a:off x="2195736" y="843558"/>
          <a:ext cx="4536504" cy="3888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Lokalföreningar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 anchor="ctr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5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5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Medlemmar </a:t>
                      </a: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 anchor="ctr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v-SE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v-SE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SAK total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2919</a:t>
                      </a:r>
                      <a:endParaRPr lang="sv-SE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Göteborg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528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Lund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284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Malmö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Skellefteå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Skövde Skaraborg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Stockholm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941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Sundsvall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Södertälje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Uppsala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Vänersborg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Växjö Småland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753" marR="30753" marT="0" marB="0">
                    <a:solidFill>
                      <a:srgbClr val="006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17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0BCC6D-7163-4F5E-B5A1-AF0DE6C0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28" y="547154"/>
            <a:ext cx="6912744" cy="504960"/>
          </a:xfrm>
        </p:spPr>
        <p:txBody>
          <a:bodyPr/>
          <a:lstStyle/>
          <a:p>
            <a:pPr algn="ctr"/>
            <a:r>
              <a:rPr lang="sv-SE" b="1" dirty="0"/>
              <a:t>Vad och var i Afghanistan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C970F8C-654F-47DB-977C-7C635D969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059582"/>
            <a:ext cx="6264696" cy="4045375"/>
          </a:xfrm>
        </p:spPr>
      </p:pic>
    </p:spTree>
    <p:extLst>
      <p:ext uri="{BB962C8B-B14F-4D97-AF65-F5344CB8AC3E}">
        <p14:creationId xmlns:p14="http://schemas.microsoft.com/office/powerpoint/2010/main" val="408760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1337179419554DB0835B7064E983B0" ma:contentTypeVersion="12" ma:contentTypeDescription="Skapa ett nytt dokument." ma:contentTypeScope="" ma:versionID="60fe9f895a719f854448ff9f4d639891">
  <xsd:schema xmlns:xsd="http://www.w3.org/2001/XMLSchema" xmlns:xs="http://www.w3.org/2001/XMLSchema" xmlns:p="http://schemas.microsoft.com/office/2006/metadata/properties" xmlns:ns2="3d83ec45-3f3e-4daa-82ab-3041fda09ddc" xmlns:ns3="97f196b5-f893-4c27-94e5-85abbb2da477" targetNamespace="http://schemas.microsoft.com/office/2006/metadata/properties" ma:root="true" ma:fieldsID="299b61e06b36c386e242d7c5180987c3" ns2:_="" ns3:_="">
    <xsd:import namespace="3d83ec45-3f3e-4daa-82ab-3041fda09ddc"/>
    <xsd:import namespace="97f196b5-f893-4c27-94e5-85abbb2da4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3ec45-3f3e-4daa-82ab-3041fda09d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196b5-f893-4c27-94e5-85abbb2da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F219A2-5CBB-4FE1-938D-85DF037CF8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3F8973-88A8-4BAF-A580-9E2EDDE8777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d83ec45-3f3e-4daa-82ab-3041fda09ddc"/>
    <ds:schemaRef ds:uri="97f196b5-f893-4c27-94e5-85abbb2da4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3FE19D-1500-4E87-A506-46295D9228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83ec45-3f3e-4daa-82ab-3041fda09ddc"/>
    <ds:schemaRef ds:uri="97f196b5-f893-4c27-94e5-85abbb2da4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510</Words>
  <Application>Microsoft Office PowerPoint</Application>
  <PresentationFormat>On-screen Show (16:9)</PresentationFormat>
  <Paragraphs>82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Graphik Bold</vt:lpstr>
      <vt:lpstr>Graphik Regular</vt:lpstr>
      <vt:lpstr>Graphik Semibold</vt:lpstr>
      <vt:lpstr>Lucida Grande</vt:lpstr>
      <vt:lpstr>Minion Pro</vt:lpstr>
      <vt:lpstr>Times New Roman</vt:lpstr>
      <vt:lpstr>Office Theme</vt:lpstr>
      <vt:lpstr>PowerPoint Presentation</vt:lpstr>
      <vt:lpstr>Engagemang i Sverige</vt:lpstr>
      <vt:lpstr>SAK i Sverige stöds av medlemmar och givare:  </vt:lpstr>
      <vt:lpstr>Vår bakgrund: </vt:lpstr>
      <vt:lpstr>Ett Afghanistan fritt från fattigdom, våld och  diskriminering. Där mänskliga rättigheter  respekteras och alla lever i värdighet, med  lika möjligheter och i social rättvisa.</vt:lpstr>
      <vt:lpstr>SAK är medlemsorganisation </vt:lpstr>
      <vt:lpstr>Vad gör våra aktiva medlemmar?  </vt:lpstr>
      <vt:lpstr>PowerPoint Presentation</vt:lpstr>
      <vt:lpstr>Vad och var i Afghanistan </vt:lpstr>
      <vt:lpstr>Vi är ingenting utan våra medlemmar och givare!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Louise Jones</dc:creator>
  <cp:lastModifiedBy>Enayatullah Adel</cp:lastModifiedBy>
  <cp:revision>129</cp:revision>
  <dcterms:created xsi:type="dcterms:W3CDTF">2015-09-18T13:35:18Z</dcterms:created>
  <dcterms:modified xsi:type="dcterms:W3CDTF">2020-09-10T13:11:13Z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0x010100E11337179419554DB0835B7064E983B0</vt:lpwstr>
  </property>
</Properties>
</file>